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6" r:id="rId2"/>
  </p:sldMasterIdLst>
  <p:notesMasterIdLst>
    <p:notesMasterId r:id="rId14"/>
  </p:notesMasterIdLst>
  <p:handoutMasterIdLst>
    <p:handoutMasterId r:id="rId15"/>
  </p:handoutMasterIdLst>
  <p:sldIdLst>
    <p:sldId id="308" r:id="rId3"/>
    <p:sldId id="347" r:id="rId4"/>
    <p:sldId id="354" r:id="rId5"/>
    <p:sldId id="348" r:id="rId6"/>
    <p:sldId id="339" r:id="rId7"/>
    <p:sldId id="304" r:id="rId8"/>
    <p:sldId id="340" r:id="rId9"/>
    <p:sldId id="355" r:id="rId10"/>
    <p:sldId id="342" r:id="rId11"/>
    <p:sldId id="345" r:id="rId12"/>
    <p:sldId id="335" r:id="rId13"/>
  </p:sldIdLst>
  <p:sldSz cx="13004800" cy="9753600"/>
  <p:notesSz cx="6797675" cy="9928225"/>
  <p:defaultTextStyle>
    <a:lvl1pPr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B"/>
    <a:srgbClr val="00BAF3"/>
    <a:srgbClr val="FFC20C"/>
    <a:srgbClr val="FF9900"/>
    <a:srgbClr val="426AB3"/>
    <a:srgbClr val="8CC63E"/>
    <a:srgbClr val="416AB3"/>
    <a:srgbClr val="B9EEFF"/>
    <a:srgbClr val="C2D0E8"/>
    <a:srgbClr val="414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60" autoAdjust="0"/>
    <p:restoredTop sz="94654" autoAdjust="0"/>
  </p:normalViewPr>
  <p:slideViewPr>
    <p:cSldViewPr snapToGrid="0" snapToObjects="1">
      <p:cViewPr varScale="1">
        <p:scale>
          <a:sx n="74" d="100"/>
          <a:sy n="74" d="100"/>
        </p:scale>
        <p:origin x="60" y="324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ylwia.olko\Desktop\Taryfy%20biletowe\Afera%20-%20cena%20bilet&#243;w%20WM%202023\Praca%20przewozowa%20i%20rekompensata%202010-2023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ylwia.olko\Desktop\Taryfy%20biletowe\Afera%20-%20cena%20bilet&#243;w%20WM%202023\tabele,%20wykres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Arkusz_programu_Microsoft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'Praca dofinansowanie'!$B$1</c:f>
              <c:strCache>
                <c:ptCount val="1"/>
                <c:pt idx="0">
                  <c:v>Dofinansowanie WM [mln zł]</c:v>
                </c:pt>
              </c:strCache>
            </c:strRef>
          </c:tx>
          <c:spPr>
            <a:solidFill>
              <a:srgbClr val="426AB3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1.6797900262467191E-2"/>
                  <c:y val="0.1197493232672670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69,00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0997375328083989E-2"/>
                  <c:y val="0.1346372910582926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77,58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8897637795275552E-2"/>
                  <c:y val="0.159665967465036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92,00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997375328084027E-2"/>
                  <c:y val="0.1345532040648139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77,53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0997375328083989E-2"/>
                  <c:y val="0.138270702233027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79,67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6797900262467191E-2"/>
                  <c:y val="0.1573715502625432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88,45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8897637795275667E-2"/>
                  <c:y val="0.163603736996601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94,27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0997375328083913E-2"/>
                  <c:y val="0.2080976384046017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115,45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8897637795275667E-2"/>
                  <c:y val="0.224532685010427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124,92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6797900262467191E-2"/>
                  <c:y val="0.2442879492065812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138,53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6797900262467191E-2"/>
                  <c:y val="0.279194105379891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160,87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0997375328083989E-2"/>
                  <c:y val="0.3434578948089991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197,90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8897637795275743E-2"/>
                  <c:y val="0.3998616829889879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230,40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889763779527559E-2"/>
                  <c:y val="0.5719493710993612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329,56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 algn="ctr">
                  <a:defRPr sz="1400" b="0" i="0" u="none" strike="noStrike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Calibri"/>
                    <a:cs typeface="Calibri"/>
                  </a:defRPr>
                </a:pPr>
                <a:endParaRPr lang="pl-PL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'Praca dofinansowanie'!$A$2:$A$15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'Praca dofinansowanie'!$B$2:$B$15</c:f>
              <c:numCache>
                <c:formatCode>#\ ##0.00_ ;[Red]\-#\ ##0.00\ </c:formatCode>
                <c:ptCount val="14"/>
                <c:pt idx="0">
                  <c:v>69</c:v>
                </c:pt>
                <c:pt idx="1">
                  <c:v>77.58</c:v>
                </c:pt>
                <c:pt idx="2">
                  <c:v>92</c:v>
                </c:pt>
                <c:pt idx="3">
                  <c:v>77.53</c:v>
                </c:pt>
                <c:pt idx="4">
                  <c:v>79.67</c:v>
                </c:pt>
                <c:pt idx="5">
                  <c:v>88.45</c:v>
                </c:pt>
                <c:pt idx="6">
                  <c:v>94.27</c:v>
                </c:pt>
                <c:pt idx="7">
                  <c:v>115.45</c:v>
                </c:pt>
                <c:pt idx="8">
                  <c:v>124.92</c:v>
                </c:pt>
                <c:pt idx="9">
                  <c:v>138.53</c:v>
                </c:pt>
                <c:pt idx="10">
                  <c:v>160.87</c:v>
                </c:pt>
                <c:pt idx="11">
                  <c:v>197.9</c:v>
                </c:pt>
                <c:pt idx="12">
                  <c:v>230.4</c:v>
                </c:pt>
                <c:pt idx="13">
                  <c:v>329.56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918232"/>
        <c:axId val="15709976"/>
      </c:barChart>
      <c:lineChart>
        <c:grouping val="standard"/>
        <c:varyColors val="0"/>
        <c:ser>
          <c:idx val="1"/>
          <c:order val="1"/>
          <c:tx>
            <c:strRef>
              <c:f>'Praca dofinansowanie'!$C$1</c:f>
              <c:strCache>
                <c:ptCount val="1"/>
                <c:pt idx="0">
                  <c:v>Praca eksploatacyjna [mln pockm]</c:v>
                </c:pt>
              </c:strCache>
            </c:strRef>
          </c:tx>
          <c:spPr>
            <a:ln w="127000" cap="rnd">
              <a:solidFill>
                <a:srgbClr val="ED008B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/>
              <c:tx>
                <c:rich>
                  <a:bodyPr/>
                  <a:lstStyle/>
                  <a:p>
                    <a:fld id="{F1F23D28-9517-4CBC-BEFD-0BF9030F9DC6}" type="VALUE">
                      <a:rPr lang="en-US"/>
                      <a:pPr/>
                      <a:t>[WARTOŚĆ]</a:t>
                    </a:fld>
                    <a:r>
                      <a:rPr lang="en-US"/>
                      <a:t>0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3"/>
              <c:layout>
                <c:manualLayout>
                  <c:x val="-2.4888009912314144E-2"/>
                  <c:y val="-5.28388609664641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'Praca dofinansowanie'!$A$2:$A$15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'Praca dofinansowanie'!$C$2:$C$15</c:f>
              <c:numCache>
                <c:formatCode>General</c:formatCode>
                <c:ptCount val="14"/>
                <c:pt idx="0">
                  <c:v>5.55</c:v>
                </c:pt>
                <c:pt idx="1">
                  <c:v>5.24</c:v>
                </c:pt>
                <c:pt idx="2">
                  <c:v>5.52</c:v>
                </c:pt>
                <c:pt idx="3">
                  <c:v>4.47</c:v>
                </c:pt>
                <c:pt idx="4">
                  <c:v>4.2</c:v>
                </c:pt>
                <c:pt idx="5">
                  <c:v>4.57</c:v>
                </c:pt>
                <c:pt idx="6">
                  <c:v>4.8899999999999997</c:v>
                </c:pt>
                <c:pt idx="7">
                  <c:v>5.67</c:v>
                </c:pt>
                <c:pt idx="8">
                  <c:v>6.18</c:v>
                </c:pt>
                <c:pt idx="9">
                  <c:v>6.72</c:v>
                </c:pt>
                <c:pt idx="10">
                  <c:v>6.55</c:v>
                </c:pt>
                <c:pt idx="11">
                  <c:v>6.82</c:v>
                </c:pt>
                <c:pt idx="12">
                  <c:v>7.65</c:v>
                </c:pt>
                <c:pt idx="13">
                  <c:v>8.07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42520"/>
        <c:axId val="311530288"/>
      </c:lineChart>
      <c:catAx>
        <c:axId val="31291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800" b="1" i="0" u="none" strike="noStrike" baseline="0">
                <a:solidFill>
                  <a:schemeClr val="tx1">
                    <a:lumMod val="50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15709976"/>
        <c:crosses val="autoZero"/>
        <c:auto val="1"/>
        <c:lblAlgn val="ctr"/>
        <c:lblOffset val="100"/>
        <c:noMultiLvlLbl val="0"/>
      </c:catAx>
      <c:valAx>
        <c:axId val="1570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ysClr val="windowText" lastClr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l-PL" sz="2000" dirty="0">
                    <a:solidFill>
                      <a:sysClr val="windowText" lastClr="000000"/>
                    </a:solidFill>
                  </a:rPr>
                  <a:t>Dofinansowanie Województwa Małopolskiego </a:t>
                </a:r>
                <a:r>
                  <a:rPr lang="pl-PL" sz="2000" dirty="0" smtClean="0">
                    <a:solidFill>
                      <a:sysClr val="windowText" lastClr="000000"/>
                    </a:solidFill>
                  </a:rPr>
                  <a:t>[mln zł</a:t>
                </a:r>
                <a:r>
                  <a:rPr lang="pl-PL" sz="2000" dirty="0">
                    <a:solidFill>
                      <a:sysClr val="windowText" lastClr="000000"/>
                    </a:solidFill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1.0034044834880716E-2"/>
              <c:y val="9.759029684201781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pl-PL"/>
          </a:p>
        </c:txPr>
        <c:crossAx val="312918232"/>
        <c:crosses val="autoZero"/>
        <c:crossBetween val="between"/>
      </c:valAx>
      <c:catAx>
        <c:axId val="15342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1530288"/>
        <c:crosses val="autoZero"/>
        <c:auto val="1"/>
        <c:lblAlgn val="ctr"/>
        <c:lblOffset val="100"/>
        <c:noMultiLvlLbl val="0"/>
      </c:catAx>
      <c:valAx>
        <c:axId val="311530288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l-PL" sz="2000" dirty="0">
                    <a:solidFill>
                      <a:schemeClr val="tx1">
                        <a:lumMod val="50000"/>
                      </a:schemeClr>
                    </a:solidFill>
                  </a:rPr>
                  <a:t>Praca eksploatacyjna [mln </a:t>
                </a:r>
                <a:r>
                  <a:rPr lang="pl-PL" sz="2000" dirty="0" err="1">
                    <a:solidFill>
                      <a:schemeClr val="tx1">
                        <a:lumMod val="50000"/>
                      </a:schemeClr>
                    </a:solidFill>
                  </a:rPr>
                  <a:t>pockm</a:t>
                </a:r>
                <a:r>
                  <a:rPr lang="pl-PL" sz="2000" dirty="0">
                    <a:solidFill>
                      <a:schemeClr val="tx1">
                        <a:lumMod val="50000"/>
                      </a:schemeClr>
                    </a:solidFill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0.96086585279823244"/>
              <c:y val="0.243189626200339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15342520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2400" b="0" i="0" u="none" strike="noStrike" baseline="0">
              <a:solidFill>
                <a:schemeClr val="tx1">
                  <a:lumMod val="50000"/>
                </a:schemeClr>
              </a:solidFill>
              <a:latin typeface="Calibri"/>
              <a:ea typeface="Calibri"/>
              <a:cs typeface="Calibri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'liczba pasażerów'!$C$5</c:f>
              <c:strCache>
                <c:ptCount val="1"/>
                <c:pt idx="0">
                  <c:v>Koleje Małopolskie</c:v>
                </c:pt>
              </c:strCache>
            </c:strRef>
          </c:tx>
          <c:spPr>
            <a:solidFill>
              <a:srgbClr val="8CC63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752538548326439E-3"/>
                  <c:y val="-0.65165155779762873"/>
                </c:manualLayout>
              </c:layout>
              <c:tx>
                <c:rich>
                  <a:bodyPr/>
                  <a:lstStyle/>
                  <a:p>
                    <a:fld id="{22880E98-324A-4B1E-9036-3D4D2A40CF12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"/>
              <c:layout>
                <c:manualLayout>
                  <c:x val="2.0963937659353319E-3"/>
                  <c:y val="-0.60415804900408931"/>
                </c:manualLayout>
              </c:layout>
              <c:tx>
                <c:rich>
                  <a:bodyPr/>
                  <a:lstStyle/>
                  <a:p>
                    <a:fld id="{5F550952-E9FD-41E7-A740-45282A860CC2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2"/>
              <c:layout>
                <c:manualLayout>
                  <c:x val="-1.8423723618790063E-3"/>
                  <c:y val="-0.53764378857265771"/>
                </c:manualLayout>
              </c:layout>
              <c:tx>
                <c:rich>
                  <a:bodyPr/>
                  <a:lstStyle/>
                  <a:p>
                    <a:fld id="{2103811A-84A9-4C41-8949-32F96E4AF683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3"/>
              <c:layout>
                <c:manualLayout>
                  <c:x val="0"/>
                  <c:y val="-0.40647576360916593"/>
                </c:manualLayout>
              </c:layout>
              <c:tx>
                <c:rich>
                  <a:bodyPr/>
                  <a:lstStyle/>
                  <a:p>
                    <a:fld id="{5C16B78C-0A8B-4FC8-90B7-CB9CBFCDE4B2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4"/>
              <c:layout>
                <c:manualLayout>
                  <c:x val="-2.3505077096652878E-3"/>
                  <c:y val="-0.38268136311352402"/>
                </c:manualLayout>
              </c:layout>
              <c:tx>
                <c:rich>
                  <a:bodyPr/>
                  <a:lstStyle/>
                  <a:p>
                    <a:fld id="{AD0C9E97-EF48-426C-B8B7-E2B8E4F7E703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7186416360422042E-3"/>
                  <c:y val="-0.47925724787553553"/>
                </c:manualLayout>
              </c:layout>
              <c:tx>
                <c:rich>
                  <a:bodyPr/>
                  <a:lstStyle/>
                  <a:p>
                    <a:fld id="{7C414E45-A07E-42AA-8948-DDC29A95F05F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7"/>
              <c:layout>
                <c:manualLayout>
                  <c:x val="-2.3505077096652878E-3"/>
                  <c:y val="-0.48630641926238322"/>
                </c:manualLayout>
              </c:layout>
              <c:tx>
                <c:rich>
                  <a:bodyPr/>
                  <a:lstStyle/>
                  <a:p>
                    <a:fld id="{3E97F5B1-177A-4C1F-A24B-3D35DCD88899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8"/>
              <c:layout>
                <c:manualLayout>
                  <c:x val="0"/>
                  <c:y val="-0.49530999992033448"/>
                </c:manualLayout>
              </c:layout>
              <c:tx>
                <c:rich>
                  <a:bodyPr/>
                  <a:lstStyle/>
                  <a:p>
                    <a:fld id="{67A5FFC2-2349-48B1-B50B-CA90D1306F2C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9"/>
              <c:layout>
                <c:manualLayout>
                  <c:x val="1.17525385483273E-3"/>
                  <c:y val="-0.466854554691287"/>
                </c:manualLayout>
              </c:layout>
              <c:tx>
                <c:rich>
                  <a:bodyPr/>
                  <a:lstStyle/>
                  <a:p>
                    <a:fld id="{5B1C42FD-4A28-41D8-9864-54E0E88DF954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0"/>
              <c:layout>
                <c:manualLayout>
                  <c:x val="-1.1752538548326439E-3"/>
                  <c:y val="-0.32486167311038028"/>
                </c:manualLayout>
              </c:layout>
              <c:tx>
                <c:rich>
                  <a:bodyPr/>
                  <a:lstStyle/>
                  <a:p>
                    <a:fld id="{F1701CD5-3535-4A40-85CD-260BFE36C1FF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1"/>
              <c:layout>
                <c:manualLayout>
                  <c:x val="-2.096393765935504E-3"/>
                  <c:y val="-0.35855635078069131"/>
                </c:manualLayout>
              </c:layout>
              <c:tx>
                <c:rich>
                  <a:bodyPr/>
                  <a:lstStyle/>
                  <a:p>
                    <a:fld id="{759F0AD3-F4CC-4D63-9478-3FF8123399D5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2"/>
              <c:layout>
                <c:manualLayout>
                  <c:x val="9.5635125691069262E-4"/>
                  <c:y val="-0.654498067498742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dirty="0" smtClean="0"/>
                      <a:t>16,4</a:t>
                    </a:r>
                    <a:endParaRPr lang="en-US" sz="3200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143614910584472E-2"/>
                      <c:h val="9.8645809012374505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numRef>
              <c:f>'liczba pasażerów'!$D$4:$P$4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'liczba pasażerów'!$D$5:$P$5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4.58</c:v>
                </c:pt>
                <c:pt idx="7">
                  <c:v>6.37</c:v>
                </c:pt>
                <c:pt idx="8">
                  <c:v>6.49</c:v>
                </c:pt>
                <c:pt idx="9">
                  <c:v>6.53</c:v>
                </c:pt>
                <c:pt idx="10">
                  <c:v>4.0199999999999996</c:v>
                </c:pt>
                <c:pt idx="11">
                  <c:v>4.32</c:v>
                </c:pt>
                <c:pt idx="12">
                  <c:v>6.92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'liczba pasażerów'!$D$8:$P$8</c15:f>
                <c15:dlblRangeCache>
                  <c:ptCount val="13"/>
                  <c:pt idx="0">
                    <c:v>12,06</c:v>
                  </c:pt>
                  <c:pt idx="1">
                    <c:v>11,45</c:v>
                  </c:pt>
                  <c:pt idx="2">
                    <c:v>10,19</c:v>
                  </c:pt>
                  <c:pt idx="3">
                    <c:v>7,46</c:v>
                  </c:pt>
                  <c:pt idx="4">
                    <c:v>7,02</c:v>
                  </c:pt>
                  <c:pt idx="5">
                    <c:v>7,69</c:v>
                  </c:pt>
                  <c:pt idx="6">
                    <c:v>10,76</c:v>
                  </c:pt>
                  <c:pt idx="7">
                    <c:v>12,15</c:v>
                  </c:pt>
                  <c:pt idx="8">
                    <c:v>12,32</c:v>
                  </c:pt>
                  <c:pt idx="9">
                    <c:v>11,95</c:v>
                  </c:pt>
                  <c:pt idx="10">
                    <c:v>7,82</c:v>
                  </c:pt>
                  <c:pt idx="11">
                    <c:v>8,76</c:v>
                  </c:pt>
                  <c:pt idx="12">
                    <c:v>15,5</c:v>
                  </c:pt>
                </c15:dlblRangeCache>
              </c15:datalabelsRange>
            </c:ext>
          </c:extLst>
        </c:ser>
        <c:ser>
          <c:idx val="1"/>
          <c:order val="1"/>
          <c:tx>
            <c:strRef>
              <c:f>'liczba pasażerów'!$C$6</c:f>
              <c:strCache>
                <c:ptCount val="1"/>
                <c:pt idx="0">
                  <c:v>Polregio</c:v>
                </c:pt>
              </c:strCache>
            </c:strRef>
          </c:tx>
          <c:spPr>
            <a:solidFill>
              <a:srgbClr val="8CC63E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8CC63E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'liczba pasażerów'!$D$4:$P$4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'liczba pasażerów'!$D$6:$P$6</c:f>
              <c:numCache>
                <c:formatCode>General</c:formatCode>
                <c:ptCount val="13"/>
                <c:pt idx="0">
                  <c:v>12.06</c:v>
                </c:pt>
                <c:pt idx="1">
                  <c:v>11.45</c:v>
                </c:pt>
                <c:pt idx="2">
                  <c:v>10.19</c:v>
                </c:pt>
                <c:pt idx="3">
                  <c:v>7.46</c:v>
                </c:pt>
                <c:pt idx="4">
                  <c:v>7.02</c:v>
                </c:pt>
                <c:pt idx="5">
                  <c:v>7.69</c:v>
                </c:pt>
                <c:pt idx="6">
                  <c:v>6.09</c:v>
                </c:pt>
                <c:pt idx="7">
                  <c:v>5.65</c:v>
                </c:pt>
                <c:pt idx="8">
                  <c:v>5.64</c:v>
                </c:pt>
                <c:pt idx="9">
                  <c:v>5.19</c:v>
                </c:pt>
                <c:pt idx="10">
                  <c:v>3.6</c:v>
                </c:pt>
                <c:pt idx="11">
                  <c:v>4.13</c:v>
                </c:pt>
                <c:pt idx="12">
                  <c:v>8.11</c:v>
                </c:pt>
              </c:numCache>
            </c:numRef>
          </c:val>
        </c:ser>
        <c:ser>
          <c:idx val="2"/>
          <c:order val="2"/>
          <c:tx>
            <c:strRef>
              <c:f>'liczba pasażerów'!$C$7</c:f>
              <c:strCache>
                <c:ptCount val="1"/>
                <c:pt idx="0">
                  <c:v>Koleje Śląskie</c:v>
                </c:pt>
              </c:strCache>
            </c:strRef>
          </c:tx>
          <c:spPr>
            <a:solidFill>
              <a:srgbClr val="8CC63E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'liczba pasażerów'!$D$4:$P$4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'liczba pasażerów'!$D$7:$P$7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0.09</c:v>
                </c:pt>
                <c:pt idx="7">
                  <c:v>0.13</c:v>
                </c:pt>
                <c:pt idx="8">
                  <c:v>0.19</c:v>
                </c:pt>
                <c:pt idx="9">
                  <c:v>0.23</c:v>
                </c:pt>
                <c:pt idx="10">
                  <c:v>0.2</c:v>
                </c:pt>
                <c:pt idx="11">
                  <c:v>0.31</c:v>
                </c:pt>
                <c:pt idx="12">
                  <c:v>0.47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313204320"/>
        <c:axId val="280595104"/>
      </c:barChart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13204320"/>
        <c:axId val="280595104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'liczba pasażerów'!$C$8</c15:sqref>
                        </c15:formulaRef>
                      </c:ext>
                    </c:extLst>
                    <c:strCache>
                      <c:ptCount val="1"/>
                      <c:pt idx="0">
                        <c:v>Razem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pl-PL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'liczba pasażerów'!$D$4:$P$4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'liczba pasażerów'!$D$8:$P$8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12.06</c:v>
                      </c:pt>
                      <c:pt idx="1">
                        <c:v>11.45</c:v>
                      </c:pt>
                      <c:pt idx="2">
                        <c:v>10.19</c:v>
                      </c:pt>
                      <c:pt idx="3">
                        <c:v>7.46</c:v>
                      </c:pt>
                      <c:pt idx="4">
                        <c:v>7.02</c:v>
                      </c:pt>
                      <c:pt idx="5">
                        <c:v>7.69</c:v>
                      </c:pt>
                      <c:pt idx="6">
                        <c:v>10.76</c:v>
                      </c:pt>
                      <c:pt idx="7">
                        <c:v>12.15</c:v>
                      </c:pt>
                      <c:pt idx="8">
                        <c:v>12.32</c:v>
                      </c:pt>
                      <c:pt idx="9">
                        <c:v>11.95</c:v>
                      </c:pt>
                      <c:pt idx="10">
                        <c:v>7.82</c:v>
                      </c:pt>
                      <c:pt idx="11">
                        <c:v>8.76</c:v>
                      </c:pt>
                      <c:pt idx="12">
                        <c:v>15.5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3132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80595104"/>
        <c:crosses val="autoZero"/>
        <c:auto val="1"/>
        <c:lblAlgn val="ctr"/>
        <c:lblOffset val="100"/>
        <c:noMultiLvlLbl val="0"/>
      </c:catAx>
      <c:valAx>
        <c:axId val="28059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320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'ogólnie środki'!$C$41</c:f>
              <c:strCache>
                <c:ptCount val="1"/>
                <c:pt idx="0">
                  <c:v>Dotowanie i organizowanie przewozów pasażerskich</c:v>
                </c:pt>
              </c:strCache>
            </c:strRef>
          </c:tx>
          <c:spPr>
            <a:solidFill>
              <a:srgbClr val="426AB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'ogólnie środki'!$B$42:$B$55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'ogólnie środki'!$C$42:$C$55</c:f>
              <c:numCache>
                <c:formatCode>0.00</c:formatCode>
                <c:ptCount val="14"/>
                <c:pt idx="0">
                  <c:v>69</c:v>
                </c:pt>
                <c:pt idx="1">
                  <c:v>77.58</c:v>
                </c:pt>
                <c:pt idx="2">
                  <c:v>92</c:v>
                </c:pt>
                <c:pt idx="3">
                  <c:v>75.53</c:v>
                </c:pt>
                <c:pt idx="4">
                  <c:v>79.7</c:v>
                </c:pt>
                <c:pt idx="5">
                  <c:v>88.45</c:v>
                </c:pt>
                <c:pt idx="6">
                  <c:v>94.3</c:v>
                </c:pt>
                <c:pt idx="7">
                  <c:v>115.45</c:v>
                </c:pt>
                <c:pt idx="8">
                  <c:v>125.7</c:v>
                </c:pt>
                <c:pt idx="9">
                  <c:v>138.5</c:v>
                </c:pt>
                <c:pt idx="10">
                  <c:v>168.2</c:v>
                </c:pt>
                <c:pt idx="11">
                  <c:v>197.9</c:v>
                </c:pt>
                <c:pt idx="12">
                  <c:v>230.4</c:v>
                </c:pt>
                <c:pt idx="13">
                  <c:v>329.6</c:v>
                </c:pt>
              </c:numCache>
            </c:numRef>
          </c:val>
          <c:extLst/>
        </c:ser>
        <c:ser>
          <c:idx val="1"/>
          <c:order val="1"/>
          <c:tx>
            <c:strRef>
              <c:f>'ogólnie środki'!$D$41</c:f>
              <c:strCache>
                <c:ptCount val="1"/>
                <c:pt idx="0">
                  <c:v>Zakup pojazdów szynowych</c:v>
                </c:pt>
              </c:strCache>
            </c:strRef>
          </c:tx>
          <c:spPr>
            <a:solidFill>
              <a:srgbClr val="FFC20C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'ogólnie środki'!$B$42:$B$55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'ogólnie środki'!$D$42:$D$55</c:f>
              <c:numCache>
                <c:formatCode>0.00</c:formatCode>
                <c:ptCount val="14"/>
                <c:pt idx="0">
                  <c:v>12.2</c:v>
                </c:pt>
                <c:pt idx="1">
                  <c:v>88.44</c:v>
                </c:pt>
                <c:pt idx="2">
                  <c:v>4.9000000000000004</c:v>
                </c:pt>
                <c:pt idx="3">
                  <c:v>22.88</c:v>
                </c:pt>
                <c:pt idx="4">
                  <c:v>96.6</c:v>
                </c:pt>
                <c:pt idx="5">
                  <c:v>102.07</c:v>
                </c:pt>
                <c:pt idx="6">
                  <c:v>144.1</c:v>
                </c:pt>
                <c:pt idx="7">
                  <c:v>160.13999999999999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338.5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3"/>
          <c:order val="3"/>
          <c:tx>
            <c:strRef>
              <c:f>'ogólnie środki'!$E$41</c:f>
              <c:strCache>
                <c:ptCount val="1"/>
                <c:pt idx="0">
                  <c:v>Budowa zaplecza technicznego KMŁ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2E2A14EF-D4CA-488D-A8A7-D5CA782D3C17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95D2E1B-DA09-4FD0-9BE0-797E5250C52B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2F1CB88-4356-4C52-825B-F0019D4B11DF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0429078B-D6D9-4600-BD41-222E841F9354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C22C427B-04D3-4383-B838-EF0BF0AC9E35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B92451DC-AE9F-4F7B-BF4B-6D6A8486FA58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02F6BA47-9C29-4AC9-8200-5CCA08B0221C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7753A6F9-32CC-4C99-9521-E5EE64048E1F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8645505F-572E-4048-9654-C2D3821B4144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12F67A16-7B91-4D8D-9D98-249F329785EC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0AD5B6F8-6F67-4863-ABED-4E990EB58A6E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EE797116-85A3-417C-BE1D-F10B39B989B3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2"/>
              <c:layout>
                <c:manualLayout>
                  <c:x val="0"/>
                  <c:y val="-9.0320649421700525E-2"/>
                </c:manualLayout>
              </c:layout>
              <c:tx>
                <c:rich>
                  <a:bodyPr/>
                  <a:lstStyle/>
                  <a:p>
                    <a:fld id="{62CC1016-113A-4E3C-BACF-139E9662D2F5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fld id="{26477D9E-A052-4A00-86EF-8B204F3F9B33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val>
            <c:numRef>
              <c:f>'ogólnie środki'!$E$42:$E$55</c:f>
              <c:numCache>
                <c:formatCode>0.00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92.38</c:v>
                </c:pt>
                <c:pt idx="13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'ogólnie środki'!$F$42:$F$55</c15:f>
                <c15:dlblRangeCache>
                  <c:ptCount val="14"/>
                  <c:pt idx="0">
                    <c:v>81,20</c:v>
                  </c:pt>
                  <c:pt idx="1">
                    <c:v>166,02</c:v>
                  </c:pt>
                  <c:pt idx="2">
                    <c:v>96,90</c:v>
                  </c:pt>
                  <c:pt idx="3">
                    <c:v>98,41</c:v>
                  </c:pt>
                  <c:pt idx="4">
                    <c:v>176,30</c:v>
                  </c:pt>
                  <c:pt idx="5">
                    <c:v>190,52</c:v>
                  </c:pt>
                  <c:pt idx="6">
                    <c:v>238,40</c:v>
                  </c:pt>
                  <c:pt idx="7">
                    <c:v>275,59</c:v>
                  </c:pt>
                  <c:pt idx="8">
                    <c:v>125,70</c:v>
                  </c:pt>
                  <c:pt idx="9">
                    <c:v>138,50</c:v>
                  </c:pt>
                  <c:pt idx="10">
                    <c:v>168,20</c:v>
                  </c:pt>
                  <c:pt idx="11">
                    <c:v>536,40</c:v>
                  </c:pt>
                  <c:pt idx="12">
                    <c:v>322,78</c:v>
                  </c:pt>
                  <c:pt idx="13">
                    <c:v>329,60</c:v>
                  </c:pt>
                </c15:dlblRangeCache>
              </c15:datalabelsRange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67438592"/>
        <c:axId val="367442512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'ogólnie środki'!$F$41</c15:sqref>
                        </c15:formulaRef>
                      </c:ext>
                    </c:extLst>
                    <c:strCache>
                      <c:ptCount val="1"/>
                      <c:pt idx="0">
                        <c:v>Razem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pl-PL"/>
                    </a:p>
                  </c:txPr>
                  <c:dLblPos val="inBase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'ogólnie środki'!$F$42:$F$55</c15:sqref>
                        </c15:formulaRef>
                      </c:ext>
                    </c:extLst>
                    <c:numCache>
                      <c:formatCode>0.00</c:formatCode>
                      <c:ptCount val="14"/>
                      <c:pt idx="0">
                        <c:v>81.2</c:v>
                      </c:pt>
                      <c:pt idx="1">
                        <c:v>166.01999999999998</c:v>
                      </c:pt>
                      <c:pt idx="2">
                        <c:v>96.9</c:v>
                      </c:pt>
                      <c:pt idx="3">
                        <c:v>98.41</c:v>
                      </c:pt>
                      <c:pt idx="4">
                        <c:v>176.3</c:v>
                      </c:pt>
                      <c:pt idx="5">
                        <c:v>190.51999999999998</c:v>
                      </c:pt>
                      <c:pt idx="6">
                        <c:v>238.39999999999998</c:v>
                      </c:pt>
                      <c:pt idx="7">
                        <c:v>275.58999999999997</c:v>
                      </c:pt>
                      <c:pt idx="8">
                        <c:v>125.7</c:v>
                      </c:pt>
                      <c:pt idx="9">
                        <c:v>138.5</c:v>
                      </c:pt>
                      <c:pt idx="10">
                        <c:v>168.2</c:v>
                      </c:pt>
                      <c:pt idx="11">
                        <c:v>536.4</c:v>
                      </c:pt>
                      <c:pt idx="12">
                        <c:v>322.77999999999997</c:v>
                      </c:pt>
                      <c:pt idx="13">
                        <c:v>329.6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36743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67442512"/>
        <c:crosses val="autoZero"/>
        <c:auto val="1"/>
        <c:lblAlgn val="ctr"/>
        <c:lblOffset val="100"/>
        <c:noMultiLvlLbl val="0"/>
      </c:catAx>
      <c:valAx>
        <c:axId val="36744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6743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3237250459754"/>
          <c:w val="0.99981622768135381"/>
          <c:h val="7.14414464272629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'Koszty ogółem'!$B$31</c:f>
              <c:strCache>
                <c:ptCount val="1"/>
                <c:pt idx="0">
                  <c:v>Polregio</c:v>
                </c:pt>
              </c:strCache>
            </c:strRef>
          </c:tx>
          <c:spPr>
            <a:solidFill>
              <a:srgbClr val="FF9900"/>
            </a:solidFill>
            <a:ln w="25400">
              <a:noFill/>
            </a:ln>
          </c:spPr>
          <c:invertIfNegative val="0"/>
          <c:cat>
            <c:strRef>
              <c:f>'Koszty ogółem'!$A$32:$A$36</c:f>
              <c:strCache>
                <c:ptCount val="5"/>
                <c:pt idx="0">
                  <c:v>rok 2019</c:v>
                </c:pt>
                <c:pt idx="1">
                  <c:v>rok 2020</c:v>
                </c:pt>
                <c:pt idx="2">
                  <c:v>rok 2021</c:v>
                </c:pt>
                <c:pt idx="3">
                  <c:v>plan na rok 2022</c:v>
                </c:pt>
                <c:pt idx="4">
                  <c:v>plan na rok 2023</c:v>
                </c:pt>
              </c:strCache>
            </c:strRef>
          </c:cat>
          <c:val>
            <c:numRef>
              <c:f>'Koszty ogółem'!$B$32:$B$36</c:f>
              <c:numCache>
                <c:formatCode>#,##0.00</c:formatCode>
                <c:ptCount val="5"/>
                <c:pt idx="0">
                  <c:v>116.74</c:v>
                </c:pt>
                <c:pt idx="1">
                  <c:v>119.19</c:v>
                </c:pt>
                <c:pt idx="2">
                  <c:v>130.36000000000001</c:v>
                </c:pt>
                <c:pt idx="3">
                  <c:v>163.68</c:v>
                </c:pt>
                <c:pt idx="4">
                  <c:v>220.68</c:v>
                </c:pt>
              </c:numCache>
            </c:numRef>
          </c:val>
        </c:ser>
        <c:ser>
          <c:idx val="1"/>
          <c:order val="1"/>
          <c:tx>
            <c:strRef>
              <c:f>'Koszty ogółem'!$C$31</c:f>
              <c:strCache>
                <c:ptCount val="1"/>
                <c:pt idx="0">
                  <c:v>Koleje Małopolskie</c:v>
                </c:pt>
              </c:strCache>
            </c:strRef>
          </c:tx>
          <c:spPr>
            <a:solidFill>
              <a:srgbClr val="426AB3"/>
            </a:solidFill>
            <a:ln w="25400">
              <a:noFill/>
            </a:ln>
          </c:spPr>
          <c:invertIfNegative val="0"/>
          <c:cat>
            <c:strRef>
              <c:f>'Koszty ogółem'!$A$32:$A$36</c:f>
              <c:strCache>
                <c:ptCount val="5"/>
                <c:pt idx="0">
                  <c:v>rok 2019</c:v>
                </c:pt>
                <c:pt idx="1">
                  <c:v>rok 2020</c:v>
                </c:pt>
                <c:pt idx="2">
                  <c:v>rok 2021</c:v>
                </c:pt>
                <c:pt idx="3">
                  <c:v>plan na rok 2022</c:v>
                </c:pt>
                <c:pt idx="4">
                  <c:v>plan na rok 2023</c:v>
                </c:pt>
              </c:strCache>
            </c:strRef>
          </c:cat>
          <c:val>
            <c:numRef>
              <c:f>'Koszty ogółem'!$C$32:$C$36</c:f>
              <c:numCache>
                <c:formatCode>#,##0.00</c:formatCode>
                <c:ptCount val="5"/>
                <c:pt idx="0">
                  <c:v>75.52</c:v>
                </c:pt>
                <c:pt idx="1">
                  <c:v>82.57</c:v>
                </c:pt>
                <c:pt idx="2">
                  <c:v>109.95</c:v>
                </c:pt>
                <c:pt idx="3">
                  <c:v>126.46</c:v>
                </c:pt>
                <c:pt idx="4">
                  <c:v>194.77</c:v>
                </c:pt>
              </c:numCache>
            </c:numRef>
          </c:val>
        </c:ser>
        <c:ser>
          <c:idx val="2"/>
          <c:order val="2"/>
          <c:tx>
            <c:strRef>
              <c:f>'Koszty ogółem'!$D$31</c:f>
              <c:strCache>
                <c:ptCount val="1"/>
                <c:pt idx="0">
                  <c:v>Koleje Śląskie</c:v>
                </c:pt>
              </c:strCache>
            </c:strRef>
          </c:tx>
          <c:spPr>
            <a:solidFill>
              <a:srgbClr val="8CC63E"/>
            </a:solidFill>
            <a:ln w="25400">
              <a:noFill/>
            </a:ln>
          </c:spPr>
          <c:invertIfNegative val="0"/>
          <c:cat>
            <c:strRef>
              <c:f>'Koszty ogółem'!$A$32:$A$36</c:f>
              <c:strCache>
                <c:ptCount val="5"/>
                <c:pt idx="0">
                  <c:v>rok 2019</c:v>
                </c:pt>
                <c:pt idx="1">
                  <c:v>rok 2020</c:v>
                </c:pt>
                <c:pt idx="2">
                  <c:v>rok 2021</c:v>
                </c:pt>
                <c:pt idx="3">
                  <c:v>plan na rok 2022</c:v>
                </c:pt>
                <c:pt idx="4">
                  <c:v>plan na rok 2023</c:v>
                </c:pt>
              </c:strCache>
            </c:strRef>
          </c:cat>
          <c:val>
            <c:numRef>
              <c:f>'Koszty ogółem'!$D$32:$D$36</c:f>
              <c:numCache>
                <c:formatCode>#,##0.00</c:formatCode>
                <c:ptCount val="5"/>
                <c:pt idx="0">
                  <c:v>1.41</c:v>
                </c:pt>
                <c:pt idx="1">
                  <c:v>1.1000000000000001</c:v>
                </c:pt>
                <c:pt idx="2">
                  <c:v>5.1100000000000003</c:v>
                </c:pt>
                <c:pt idx="3">
                  <c:v>5.91</c:v>
                </c:pt>
                <c:pt idx="4">
                  <c:v>8.93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7501416"/>
        <c:axId val="367500632"/>
      </c:barChart>
      <c:catAx>
        <c:axId val="36750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67500632"/>
        <c:crosses val="autoZero"/>
        <c:auto val="1"/>
        <c:lblAlgn val="ctr"/>
        <c:lblOffset val="100"/>
        <c:noMultiLvlLbl val="0"/>
      </c:catAx>
      <c:valAx>
        <c:axId val="367500632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675014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998407046476762"/>
          <c:y val="0.91651608472542223"/>
          <c:w val="0.7800317668429565"/>
          <c:h val="8.3483915274577797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9954F2-8AA9-40DE-9959-AB96D629F9C6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AE6EF441-16FF-4F40-9549-48F7E5E08748}">
      <dgm:prSet phldrT="[Tekst]"/>
      <dgm:spPr>
        <a:solidFill>
          <a:srgbClr val="8CC63E"/>
        </a:solidFill>
      </dgm:spPr>
      <dgm:t>
        <a:bodyPr/>
        <a:lstStyle/>
        <a:p>
          <a:r>
            <a:rPr lang="pl-PL" dirty="0" smtClean="0"/>
            <a:t>443 pociągi</a:t>
          </a:r>
          <a:endParaRPr lang="pl-PL" dirty="0"/>
        </a:p>
      </dgm:t>
    </dgm:pt>
    <dgm:pt modelId="{DB9EEADA-2A24-4455-9B8B-8B4502BCDBE8}" type="parTrans" cxnId="{24CE47A5-45A1-4C5D-868B-16421042109E}">
      <dgm:prSet/>
      <dgm:spPr/>
      <dgm:t>
        <a:bodyPr/>
        <a:lstStyle/>
        <a:p>
          <a:endParaRPr lang="pl-PL"/>
        </a:p>
      </dgm:t>
    </dgm:pt>
    <dgm:pt modelId="{6A6310C9-3AF6-40FA-B470-1AF6DB8898D5}" type="sibTrans" cxnId="{24CE47A5-45A1-4C5D-868B-16421042109E}">
      <dgm:prSet/>
      <dgm:spPr/>
      <dgm:t>
        <a:bodyPr/>
        <a:lstStyle/>
        <a:p>
          <a:endParaRPr lang="pl-PL"/>
        </a:p>
      </dgm:t>
    </dgm:pt>
    <dgm:pt modelId="{ABE01663-9382-4FE2-AE7A-A2467FBAAA39}">
      <dgm:prSet phldrT="[Tekst]"/>
      <dgm:spPr>
        <a:solidFill>
          <a:srgbClr val="00BAF3"/>
        </a:solidFill>
      </dgm:spPr>
      <dgm:t>
        <a:bodyPr/>
        <a:lstStyle/>
        <a:p>
          <a:r>
            <a:rPr lang="pl-PL" dirty="0" smtClean="0"/>
            <a:t>209</a:t>
          </a:r>
          <a:endParaRPr lang="pl-PL" dirty="0"/>
        </a:p>
      </dgm:t>
    </dgm:pt>
    <dgm:pt modelId="{E05D9B44-1410-411E-A65A-CCD717409D2D}" type="parTrans" cxnId="{2CCF616A-D61F-4C4B-AFA0-7878B3D3BD98}">
      <dgm:prSet/>
      <dgm:spPr/>
      <dgm:t>
        <a:bodyPr/>
        <a:lstStyle/>
        <a:p>
          <a:endParaRPr lang="pl-PL"/>
        </a:p>
      </dgm:t>
    </dgm:pt>
    <dgm:pt modelId="{5D44DF86-731B-48CC-8FC5-FBCCF9D0DCF9}" type="sibTrans" cxnId="{2CCF616A-D61F-4C4B-AFA0-7878B3D3BD98}">
      <dgm:prSet/>
      <dgm:spPr/>
      <dgm:t>
        <a:bodyPr/>
        <a:lstStyle/>
        <a:p>
          <a:endParaRPr lang="pl-PL"/>
        </a:p>
      </dgm:t>
    </dgm:pt>
    <dgm:pt modelId="{16B043CD-9790-4F1E-8FD0-ED44EF6C93B6}">
      <dgm:prSet phldrT="[Tekst]"/>
      <dgm:spPr>
        <a:solidFill>
          <a:srgbClr val="00BAF3"/>
        </a:solidFill>
      </dgm:spPr>
      <dgm:t>
        <a:bodyPr/>
        <a:lstStyle/>
        <a:p>
          <a:r>
            <a:rPr lang="pl-PL" dirty="0" smtClean="0"/>
            <a:t>200</a:t>
          </a:r>
          <a:endParaRPr lang="pl-PL" dirty="0"/>
        </a:p>
      </dgm:t>
    </dgm:pt>
    <dgm:pt modelId="{17B6C3F0-CC7E-4156-B1FF-E8190952D798}" type="parTrans" cxnId="{3800FB0A-8424-4395-9814-6B0B5B9AD0FA}">
      <dgm:prSet/>
      <dgm:spPr/>
      <dgm:t>
        <a:bodyPr/>
        <a:lstStyle/>
        <a:p>
          <a:endParaRPr lang="pl-PL"/>
        </a:p>
      </dgm:t>
    </dgm:pt>
    <dgm:pt modelId="{7CED00B1-D211-44D2-B50B-FB8014A89281}" type="sibTrans" cxnId="{3800FB0A-8424-4395-9814-6B0B5B9AD0FA}">
      <dgm:prSet/>
      <dgm:spPr/>
      <dgm:t>
        <a:bodyPr/>
        <a:lstStyle/>
        <a:p>
          <a:endParaRPr lang="pl-PL"/>
        </a:p>
      </dgm:t>
    </dgm:pt>
    <dgm:pt modelId="{1E33A3BD-6111-4CEA-9B32-568EE8C65450}">
      <dgm:prSet phldrT="[Tekst]"/>
      <dgm:spPr>
        <a:solidFill>
          <a:srgbClr val="00BAF3"/>
        </a:solidFill>
      </dgm:spPr>
      <dgm:t>
        <a:bodyPr/>
        <a:lstStyle/>
        <a:p>
          <a:r>
            <a:rPr lang="pl-PL" dirty="0" smtClean="0"/>
            <a:t>34</a:t>
          </a:r>
          <a:endParaRPr lang="pl-PL" dirty="0"/>
        </a:p>
      </dgm:t>
    </dgm:pt>
    <dgm:pt modelId="{634B419F-D6B0-4DFA-ACEE-14029971ACB9}" type="parTrans" cxnId="{D5626218-8EF7-4366-82A3-B4C5DF0594F1}">
      <dgm:prSet/>
      <dgm:spPr/>
      <dgm:t>
        <a:bodyPr/>
        <a:lstStyle/>
        <a:p>
          <a:endParaRPr lang="pl-PL"/>
        </a:p>
      </dgm:t>
    </dgm:pt>
    <dgm:pt modelId="{52434ABE-CAD7-404F-8577-99CF1F32078A}" type="sibTrans" cxnId="{D5626218-8EF7-4366-82A3-B4C5DF0594F1}">
      <dgm:prSet/>
      <dgm:spPr/>
      <dgm:t>
        <a:bodyPr/>
        <a:lstStyle/>
        <a:p>
          <a:endParaRPr lang="pl-PL"/>
        </a:p>
      </dgm:t>
    </dgm:pt>
    <dgm:pt modelId="{659F6924-8244-46C4-BAD5-065C5ECD2CF5}" type="pres">
      <dgm:prSet presAssocID="{019954F2-8AA9-40DE-9959-AB96D629F9C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94284653-7D2B-4F06-81DF-914B20D90205}" type="pres">
      <dgm:prSet presAssocID="{AE6EF441-16FF-4F40-9549-48F7E5E08748}" presName="hierRoot1" presStyleCnt="0">
        <dgm:presLayoutVars>
          <dgm:hierBranch val="init"/>
        </dgm:presLayoutVars>
      </dgm:prSet>
      <dgm:spPr/>
    </dgm:pt>
    <dgm:pt modelId="{86820223-4330-4E2C-AA3F-019710D7B8E6}" type="pres">
      <dgm:prSet presAssocID="{AE6EF441-16FF-4F40-9549-48F7E5E08748}" presName="rootComposite1" presStyleCnt="0"/>
      <dgm:spPr/>
    </dgm:pt>
    <dgm:pt modelId="{FF25F41A-B9BE-46B7-8174-53AD5A857158}" type="pres">
      <dgm:prSet presAssocID="{AE6EF441-16FF-4F40-9549-48F7E5E08748}" presName="rootText1" presStyleLbl="node0" presStyleIdx="0" presStyleCnt="1" custScaleX="342046" custScaleY="124313" custLinFactNeighborX="0" custLinFactNeighborY="-3268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299EF0B-6895-4FD4-994C-C59D6B374B86}" type="pres">
      <dgm:prSet presAssocID="{AE6EF441-16FF-4F40-9549-48F7E5E08748}" presName="rootConnector1" presStyleLbl="node1" presStyleIdx="0" presStyleCnt="0"/>
      <dgm:spPr/>
      <dgm:t>
        <a:bodyPr/>
        <a:lstStyle/>
        <a:p>
          <a:endParaRPr lang="pl-PL"/>
        </a:p>
      </dgm:t>
    </dgm:pt>
    <dgm:pt modelId="{C58F47FE-084B-40F0-B00C-32AA01978D8E}" type="pres">
      <dgm:prSet presAssocID="{AE6EF441-16FF-4F40-9549-48F7E5E08748}" presName="hierChild2" presStyleCnt="0"/>
      <dgm:spPr/>
    </dgm:pt>
    <dgm:pt modelId="{4E37DEB0-D9F0-43A0-9A26-8D520C18FFFC}" type="pres">
      <dgm:prSet presAssocID="{E05D9B44-1410-411E-A65A-CCD717409D2D}" presName="Name37" presStyleLbl="parChTrans1D2" presStyleIdx="0" presStyleCnt="3"/>
      <dgm:spPr/>
      <dgm:t>
        <a:bodyPr/>
        <a:lstStyle/>
        <a:p>
          <a:endParaRPr lang="pl-PL"/>
        </a:p>
      </dgm:t>
    </dgm:pt>
    <dgm:pt modelId="{CCA7D13E-8828-4018-9C46-ED7A609ED4C1}" type="pres">
      <dgm:prSet presAssocID="{ABE01663-9382-4FE2-AE7A-A2467FBAAA39}" presName="hierRoot2" presStyleCnt="0">
        <dgm:presLayoutVars>
          <dgm:hierBranch val="init"/>
        </dgm:presLayoutVars>
      </dgm:prSet>
      <dgm:spPr/>
    </dgm:pt>
    <dgm:pt modelId="{4EE149C8-8CDF-4427-8F96-CB574910B243}" type="pres">
      <dgm:prSet presAssocID="{ABE01663-9382-4FE2-AE7A-A2467FBAAA39}" presName="rootComposite" presStyleCnt="0"/>
      <dgm:spPr/>
    </dgm:pt>
    <dgm:pt modelId="{90425C27-4B0B-430B-A9D0-7560E4573E38}" type="pres">
      <dgm:prSet presAssocID="{ABE01663-9382-4FE2-AE7A-A2467FBAAA39}" presName="rootText" presStyleLbl="node2" presStyleIdx="0" presStyleCnt="3" custLinFactNeighborX="-23" custLinFactNeighborY="1697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77A3460-3E64-4564-A502-0904FEEE1912}" type="pres">
      <dgm:prSet presAssocID="{ABE01663-9382-4FE2-AE7A-A2467FBAAA39}" presName="rootConnector" presStyleLbl="node2" presStyleIdx="0" presStyleCnt="3"/>
      <dgm:spPr/>
      <dgm:t>
        <a:bodyPr/>
        <a:lstStyle/>
        <a:p>
          <a:endParaRPr lang="pl-PL"/>
        </a:p>
      </dgm:t>
    </dgm:pt>
    <dgm:pt modelId="{23FA4B4C-C4AF-4FE4-914D-6FEE74318EDA}" type="pres">
      <dgm:prSet presAssocID="{ABE01663-9382-4FE2-AE7A-A2467FBAAA39}" presName="hierChild4" presStyleCnt="0"/>
      <dgm:spPr/>
    </dgm:pt>
    <dgm:pt modelId="{D876F81F-24A2-411A-8D0A-7E53238E75BF}" type="pres">
      <dgm:prSet presAssocID="{ABE01663-9382-4FE2-AE7A-A2467FBAAA39}" presName="hierChild5" presStyleCnt="0"/>
      <dgm:spPr/>
    </dgm:pt>
    <dgm:pt modelId="{4689D215-DB7D-4BAF-B890-4D6D67ACEC14}" type="pres">
      <dgm:prSet presAssocID="{17B6C3F0-CC7E-4156-B1FF-E8190952D798}" presName="Name37" presStyleLbl="parChTrans1D2" presStyleIdx="1" presStyleCnt="3"/>
      <dgm:spPr/>
      <dgm:t>
        <a:bodyPr/>
        <a:lstStyle/>
        <a:p>
          <a:endParaRPr lang="pl-PL"/>
        </a:p>
      </dgm:t>
    </dgm:pt>
    <dgm:pt modelId="{C0E9BE9A-3251-48E1-80FA-3E8DE7B221F1}" type="pres">
      <dgm:prSet presAssocID="{16B043CD-9790-4F1E-8FD0-ED44EF6C93B6}" presName="hierRoot2" presStyleCnt="0">
        <dgm:presLayoutVars>
          <dgm:hierBranch val="init"/>
        </dgm:presLayoutVars>
      </dgm:prSet>
      <dgm:spPr/>
    </dgm:pt>
    <dgm:pt modelId="{63EFE2DC-A1F3-4DE7-9D1B-8121E8D77102}" type="pres">
      <dgm:prSet presAssocID="{16B043CD-9790-4F1E-8FD0-ED44EF6C93B6}" presName="rootComposite" presStyleCnt="0"/>
      <dgm:spPr/>
    </dgm:pt>
    <dgm:pt modelId="{C1D1D3A2-3F86-4692-AA10-8EAC17FFE6B4}" type="pres">
      <dgm:prSet presAssocID="{16B043CD-9790-4F1E-8FD0-ED44EF6C93B6}" presName="rootText" presStyleLbl="node2" presStyleIdx="1" presStyleCnt="3" custLinFactNeighborX="0" custLinFactNeighborY="1697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A46B4969-96A2-4AF6-AB1A-9B0051E3FD34}" type="pres">
      <dgm:prSet presAssocID="{16B043CD-9790-4F1E-8FD0-ED44EF6C93B6}" presName="rootConnector" presStyleLbl="node2" presStyleIdx="1" presStyleCnt="3"/>
      <dgm:spPr/>
      <dgm:t>
        <a:bodyPr/>
        <a:lstStyle/>
        <a:p>
          <a:endParaRPr lang="pl-PL"/>
        </a:p>
      </dgm:t>
    </dgm:pt>
    <dgm:pt modelId="{7BC1BB65-7B20-4625-8AB6-0C3111757D20}" type="pres">
      <dgm:prSet presAssocID="{16B043CD-9790-4F1E-8FD0-ED44EF6C93B6}" presName="hierChild4" presStyleCnt="0"/>
      <dgm:spPr/>
    </dgm:pt>
    <dgm:pt modelId="{2D0F2D25-8D59-4A69-A09A-DB3706F969FB}" type="pres">
      <dgm:prSet presAssocID="{16B043CD-9790-4F1E-8FD0-ED44EF6C93B6}" presName="hierChild5" presStyleCnt="0"/>
      <dgm:spPr/>
    </dgm:pt>
    <dgm:pt modelId="{0C952DFE-0485-4FAC-B144-D844E397999E}" type="pres">
      <dgm:prSet presAssocID="{634B419F-D6B0-4DFA-ACEE-14029971ACB9}" presName="Name37" presStyleLbl="parChTrans1D2" presStyleIdx="2" presStyleCnt="3"/>
      <dgm:spPr/>
      <dgm:t>
        <a:bodyPr/>
        <a:lstStyle/>
        <a:p>
          <a:endParaRPr lang="pl-PL"/>
        </a:p>
      </dgm:t>
    </dgm:pt>
    <dgm:pt modelId="{0488B362-E625-4A30-9729-00F1CB15AAFB}" type="pres">
      <dgm:prSet presAssocID="{1E33A3BD-6111-4CEA-9B32-568EE8C65450}" presName="hierRoot2" presStyleCnt="0">
        <dgm:presLayoutVars>
          <dgm:hierBranch val="init"/>
        </dgm:presLayoutVars>
      </dgm:prSet>
      <dgm:spPr/>
    </dgm:pt>
    <dgm:pt modelId="{3F06BA55-76EE-4FAA-B26D-DDDA297A404F}" type="pres">
      <dgm:prSet presAssocID="{1E33A3BD-6111-4CEA-9B32-568EE8C65450}" presName="rootComposite" presStyleCnt="0"/>
      <dgm:spPr/>
    </dgm:pt>
    <dgm:pt modelId="{D3B82C9F-A5B8-4C56-AFDB-5627F803549D}" type="pres">
      <dgm:prSet presAssocID="{1E33A3BD-6111-4CEA-9B32-568EE8C65450}" presName="rootText" presStyleLbl="node2" presStyleIdx="2" presStyleCnt="3" custLinFactNeighborX="23" custLinFactNeighborY="1697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7E030DCC-0FC8-4274-AF50-0FDFAD34C76C}" type="pres">
      <dgm:prSet presAssocID="{1E33A3BD-6111-4CEA-9B32-568EE8C65450}" presName="rootConnector" presStyleLbl="node2" presStyleIdx="2" presStyleCnt="3"/>
      <dgm:spPr/>
      <dgm:t>
        <a:bodyPr/>
        <a:lstStyle/>
        <a:p>
          <a:endParaRPr lang="pl-PL"/>
        </a:p>
      </dgm:t>
    </dgm:pt>
    <dgm:pt modelId="{6B91D3A8-90C6-4B9B-9E50-8F8D5BD63168}" type="pres">
      <dgm:prSet presAssocID="{1E33A3BD-6111-4CEA-9B32-568EE8C65450}" presName="hierChild4" presStyleCnt="0"/>
      <dgm:spPr/>
    </dgm:pt>
    <dgm:pt modelId="{0316D12D-54C8-46DE-BAB2-3DA7BB967DB6}" type="pres">
      <dgm:prSet presAssocID="{1E33A3BD-6111-4CEA-9B32-568EE8C65450}" presName="hierChild5" presStyleCnt="0"/>
      <dgm:spPr/>
    </dgm:pt>
    <dgm:pt modelId="{DF8DE20B-6B72-41AC-BFCE-AA2903C5E5BA}" type="pres">
      <dgm:prSet presAssocID="{AE6EF441-16FF-4F40-9549-48F7E5E08748}" presName="hierChild3" presStyleCnt="0"/>
      <dgm:spPr/>
    </dgm:pt>
  </dgm:ptLst>
  <dgm:cxnLst>
    <dgm:cxn modelId="{852C5C1E-CDCB-4977-BF57-C6224AF97246}" type="presOf" srcId="{ABE01663-9382-4FE2-AE7A-A2467FBAAA39}" destId="{B77A3460-3E64-4564-A502-0904FEEE1912}" srcOrd="1" destOrd="0" presId="urn:microsoft.com/office/officeart/2005/8/layout/orgChart1"/>
    <dgm:cxn modelId="{0A024555-D9B1-4556-9D3B-93F0FE41A4C7}" type="presOf" srcId="{16B043CD-9790-4F1E-8FD0-ED44EF6C93B6}" destId="{A46B4969-96A2-4AF6-AB1A-9B0051E3FD34}" srcOrd="1" destOrd="0" presId="urn:microsoft.com/office/officeart/2005/8/layout/orgChart1"/>
    <dgm:cxn modelId="{24CE47A5-45A1-4C5D-868B-16421042109E}" srcId="{019954F2-8AA9-40DE-9959-AB96D629F9C6}" destId="{AE6EF441-16FF-4F40-9549-48F7E5E08748}" srcOrd="0" destOrd="0" parTransId="{DB9EEADA-2A24-4455-9B8B-8B4502BCDBE8}" sibTransId="{6A6310C9-3AF6-40FA-B470-1AF6DB8898D5}"/>
    <dgm:cxn modelId="{D70EE426-8924-4DB7-BE36-47AEB27E7450}" type="presOf" srcId="{ABE01663-9382-4FE2-AE7A-A2467FBAAA39}" destId="{90425C27-4B0B-430B-A9D0-7560E4573E38}" srcOrd="0" destOrd="0" presId="urn:microsoft.com/office/officeart/2005/8/layout/orgChart1"/>
    <dgm:cxn modelId="{CF60A7EF-3D27-4E0B-BB8D-42DF3CF0E6DF}" type="presOf" srcId="{E05D9B44-1410-411E-A65A-CCD717409D2D}" destId="{4E37DEB0-D9F0-43A0-9A26-8D520C18FFFC}" srcOrd="0" destOrd="0" presId="urn:microsoft.com/office/officeart/2005/8/layout/orgChart1"/>
    <dgm:cxn modelId="{ADE65C8B-0A84-41DA-9BD4-4F9F6051EFDD}" type="presOf" srcId="{16B043CD-9790-4F1E-8FD0-ED44EF6C93B6}" destId="{C1D1D3A2-3F86-4692-AA10-8EAC17FFE6B4}" srcOrd="0" destOrd="0" presId="urn:microsoft.com/office/officeart/2005/8/layout/orgChart1"/>
    <dgm:cxn modelId="{369E2ADA-A01C-44D6-81A2-75BF53EB6C53}" type="presOf" srcId="{1E33A3BD-6111-4CEA-9B32-568EE8C65450}" destId="{D3B82C9F-A5B8-4C56-AFDB-5627F803549D}" srcOrd="0" destOrd="0" presId="urn:microsoft.com/office/officeart/2005/8/layout/orgChart1"/>
    <dgm:cxn modelId="{62E81981-6581-4597-B1F9-8AF2D52F578F}" type="presOf" srcId="{17B6C3F0-CC7E-4156-B1FF-E8190952D798}" destId="{4689D215-DB7D-4BAF-B890-4D6D67ACEC14}" srcOrd="0" destOrd="0" presId="urn:microsoft.com/office/officeart/2005/8/layout/orgChart1"/>
    <dgm:cxn modelId="{3BD56E0F-05B4-4DAB-9BCB-0DF0791DA83A}" type="presOf" srcId="{1E33A3BD-6111-4CEA-9B32-568EE8C65450}" destId="{7E030DCC-0FC8-4274-AF50-0FDFAD34C76C}" srcOrd="1" destOrd="0" presId="urn:microsoft.com/office/officeart/2005/8/layout/orgChart1"/>
    <dgm:cxn modelId="{3800FB0A-8424-4395-9814-6B0B5B9AD0FA}" srcId="{AE6EF441-16FF-4F40-9549-48F7E5E08748}" destId="{16B043CD-9790-4F1E-8FD0-ED44EF6C93B6}" srcOrd="1" destOrd="0" parTransId="{17B6C3F0-CC7E-4156-B1FF-E8190952D798}" sibTransId="{7CED00B1-D211-44D2-B50B-FB8014A89281}"/>
    <dgm:cxn modelId="{8ACFB1D8-BA36-4A67-BF15-E951545B3EB5}" type="presOf" srcId="{AE6EF441-16FF-4F40-9549-48F7E5E08748}" destId="{B299EF0B-6895-4FD4-994C-C59D6B374B86}" srcOrd="1" destOrd="0" presId="urn:microsoft.com/office/officeart/2005/8/layout/orgChart1"/>
    <dgm:cxn modelId="{129B34FB-A21F-4E32-BCE0-2BB324DB7CF6}" type="presOf" srcId="{634B419F-D6B0-4DFA-ACEE-14029971ACB9}" destId="{0C952DFE-0485-4FAC-B144-D844E397999E}" srcOrd="0" destOrd="0" presId="urn:microsoft.com/office/officeart/2005/8/layout/orgChart1"/>
    <dgm:cxn modelId="{2CCF616A-D61F-4C4B-AFA0-7878B3D3BD98}" srcId="{AE6EF441-16FF-4F40-9549-48F7E5E08748}" destId="{ABE01663-9382-4FE2-AE7A-A2467FBAAA39}" srcOrd="0" destOrd="0" parTransId="{E05D9B44-1410-411E-A65A-CCD717409D2D}" sibTransId="{5D44DF86-731B-48CC-8FC5-FBCCF9D0DCF9}"/>
    <dgm:cxn modelId="{2F6E47C4-8357-4CD5-9DFB-01EE9F87E1B1}" type="presOf" srcId="{AE6EF441-16FF-4F40-9549-48F7E5E08748}" destId="{FF25F41A-B9BE-46B7-8174-53AD5A857158}" srcOrd="0" destOrd="0" presId="urn:microsoft.com/office/officeart/2005/8/layout/orgChart1"/>
    <dgm:cxn modelId="{0953470E-FEA6-42A6-A75B-D56EF377FCCB}" type="presOf" srcId="{019954F2-8AA9-40DE-9959-AB96D629F9C6}" destId="{659F6924-8244-46C4-BAD5-065C5ECD2CF5}" srcOrd="0" destOrd="0" presId="urn:microsoft.com/office/officeart/2005/8/layout/orgChart1"/>
    <dgm:cxn modelId="{D5626218-8EF7-4366-82A3-B4C5DF0594F1}" srcId="{AE6EF441-16FF-4F40-9549-48F7E5E08748}" destId="{1E33A3BD-6111-4CEA-9B32-568EE8C65450}" srcOrd="2" destOrd="0" parTransId="{634B419F-D6B0-4DFA-ACEE-14029971ACB9}" sibTransId="{52434ABE-CAD7-404F-8577-99CF1F32078A}"/>
    <dgm:cxn modelId="{9D437242-2FF6-4DAD-BC45-36E52BDDE89E}" type="presParOf" srcId="{659F6924-8244-46C4-BAD5-065C5ECD2CF5}" destId="{94284653-7D2B-4F06-81DF-914B20D90205}" srcOrd="0" destOrd="0" presId="urn:microsoft.com/office/officeart/2005/8/layout/orgChart1"/>
    <dgm:cxn modelId="{5A2DA89B-8EBD-445C-9C92-65F333DCCB68}" type="presParOf" srcId="{94284653-7D2B-4F06-81DF-914B20D90205}" destId="{86820223-4330-4E2C-AA3F-019710D7B8E6}" srcOrd="0" destOrd="0" presId="urn:microsoft.com/office/officeart/2005/8/layout/orgChart1"/>
    <dgm:cxn modelId="{ADA2E7B9-F7C5-4100-9EB9-7C08E2420C32}" type="presParOf" srcId="{86820223-4330-4E2C-AA3F-019710D7B8E6}" destId="{FF25F41A-B9BE-46B7-8174-53AD5A857158}" srcOrd="0" destOrd="0" presId="urn:microsoft.com/office/officeart/2005/8/layout/orgChart1"/>
    <dgm:cxn modelId="{28D45E63-3F74-415A-842F-A1D39A8AFE7C}" type="presParOf" srcId="{86820223-4330-4E2C-AA3F-019710D7B8E6}" destId="{B299EF0B-6895-4FD4-994C-C59D6B374B86}" srcOrd="1" destOrd="0" presId="urn:microsoft.com/office/officeart/2005/8/layout/orgChart1"/>
    <dgm:cxn modelId="{8DCC7D9C-3CC6-4FB6-8108-01D0033C701F}" type="presParOf" srcId="{94284653-7D2B-4F06-81DF-914B20D90205}" destId="{C58F47FE-084B-40F0-B00C-32AA01978D8E}" srcOrd="1" destOrd="0" presId="urn:microsoft.com/office/officeart/2005/8/layout/orgChart1"/>
    <dgm:cxn modelId="{0AF65601-9AD4-4F31-9798-82C64E8222B4}" type="presParOf" srcId="{C58F47FE-084B-40F0-B00C-32AA01978D8E}" destId="{4E37DEB0-D9F0-43A0-9A26-8D520C18FFFC}" srcOrd="0" destOrd="0" presId="urn:microsoft.com/office/officeart/2005/8/layout/orgChart1"/>
    <dgm:cxn modelId="{451FE5F3-2E6B-4B84-9A0A-9810218B1D49}" type="presParOf" srcId="{C58F47FE-084B-40F0-B00C-32AA01978D8E}" destId="{CCA7D13E-8828-4018-9C46-ED7A609ED4C1}" srcOrd="1" destOrd="0" presId="urn:microsoft.com/office/officeart/2005/8/layout/orgChart1"/>
    <dgm:cxn modelId="{7F4AE963-CF18-4FE1-802D-159919735BB6}" type="presParOf" srcId="{CCA7D13E-8828-4018-9C46-ED7A609ED4C1}" destId="{4EE149C8-8CDF-4427-8F96-CB574910B243}" srcOrd="0" destOrd="0" presId="urn:microsoft.com/office/officeart/2005/8/layout/orgChart1"/>
    <dgm:cxn modelId="{906F5D90-AC33-4195-AA76-ECF9090C568F}" type="presParOf" srcId="{4EE149C8-8CDF-4427-8F96-CB574910B243}" destId="{90425C27-4B0B-430B-A9D0-7560E4573E38}" srcOrd="0" destOrd="0" presId="urn:microsoft.com/office/officeart/2005/8/layout/orgChart1"/>
    <dgm:cxn modelId="{914532F1-1584-4ED8-B7E2-5BCA6162F6AF}" type="presParOf" srcId="{4EE149C8-8CDF-4427-8F96-CB574910B243}" destId="{B77A3460-3E64-4564-A502-0904FEEE1912}" srcOrd="1" destOrd="0" presId="urn:microsoft.com/office/officeart/2005/8/layout/orgChart1"/>
    <dgm:cxn modelId="{561C6E5D-02AE-4FAA-9495-8A401006F7C1}" type="presParOf" srcId="{CCA7D13E-8828-4018-9C46-ED7A609ED4C1}" destId="{23FA4B4C-C4AF-4FE4-914D-6FEE74318EDA}" srcOrd="1" destOrd="0" presId="urn:microsoft.com/office/officeart/2005/8/layout/orgChart1"/>
    <dgm:cxn modelId="{8CE00D58-D5CB-4CA4-B9EE-CB2D626B7125}" type="presParOf" srcId="{CCA7D13E-8828-4018-9C46-ED7A609ED4C1}" destId="{D876F81F-24A2-411A-8D0A-7E53238E75BF}" srcOrd="2" destOrd="0" presId="urn:microsoft.com/office/officeart/2005/8/layout/orgChart1"/>
    <dgm:cxn modelId="{70DA4E92-6753-42DF-B7E6-E4485D7BF83F}" type="presParOf" srcId="{C58F47FE-084B-40F0-B00C-32AA01978D8E}" destId="{4689D215-DB7D-4BAF-B890-4D6D67ACEC14}" srcOrd="2" destOrd="0" presId="urn:microsoft.com/office/officeart/2005/8/layout/orgChart1"/>
    <dgm:cxn modelId="{7699DB12-7F75-45B0-A7DC-D12457C698AC}" type="presParOf" srcId="{C58F47FE-084B-40F0-B00C-32AA01978D8E}" destId="{C0E9BE9A-3251-48E1-80FA-3E8DE7B221F1}" srcOrd="3" destOrd="0" presId="urn:microsoft.com/office/officeart/2005/8/layout/orgChart1"/>
    <dgm:cxn modelId="{778799ED-950E-4641-A1F0-25F04E490398}" type="presParOf" srcId="{C0E9BE9A-3251-48E1-80FA-3E8DE7B221F1}" destId="{63EFE2DC-A1F3-4DE7-9D1B-8121E8D77102}" srcOrd="0" destOrd="0" presId="urn:microsoft.com/office/officeart/2005/8/layout/orgChart1"/>
    <dgm:cxn modelId="{1A6F55C9-11E6-40D3-982D-9754ED46D524}" type="presParOf" srcId="{63EFE2DC-A1F3-4DE7-9D1B-8121E8D77102}" destId="{C1D1D3A2-3F86-4692-AA10-8EAC17FFE6B4}" srcOrd="0" destOrd="0" presId="urn:microsoft.com/office/officeart/2005/8/layout/orgChart1"/>
    <dgm:cxn modelId="{24B56167-F0F9-48EC-888C-DA8E0C57248D}" type="presParOf" srcId="{63EFE2DC-A1F3-4DE7-9D1B-8121E8D77102}" destId="{A46B4969-96A2-4AF6-AB1A-9B0051E3FD34}" srcOrd="1" destOrd="0" presId="urn:microsoft.com/office/officeart/2005/8/layout/orgChart1"/>
    <dgm:cxn modelId="{6CE6AE68-7362-45A9-85C7-A4EEE3E5F358}" type="presParOf" srcId="{C0E9BE9A-3251-48E1-80FA-3E8DE7B221F1}" destId="{7BC1BB65-7B20-4625-8AB6-0C3111757D20}" srcOrd="1" destOrd="0" presId="urn:microsoft.com/office/officeart/2005/8/layout/orgChart1"/>
    <dgm:cxn modelId="{5B8B6519-90F9-48F5-A692-608F662D9D89}" type="presParOf" srcId="{C0E9BE9A-3251-48E1-80FA-3E8DE7B221F1}" destId="{2D0F2D25-8D59-4A69-A09A-DB3706F969FB}" srcOrd="2" destOrd="0" presId="urn:microsoft.com/office/officeart/2005/8/layout/orgChart1"/>
    <dgm:cxn modelId="{61CE6539-9FFE-475B-8497-5407D5E05AF5}" type="presParOf" srcId="{C58F47FE-084B-40F0-B00C-32AA01978D8E}" destId="{0C952DFE-0485-4FAC-B144-D844E397999E}" srcOrd="4" destOrd="0" presId="urn:microsoft.com/office/officeart/2005/8/layout/orgChart1"/>
    <dgm:cxn modelId="{955A95FA-3F59-4CEA-91A7-A0F78AFD9249}" type="presParOf" srcId="{C58F47FE-084B-40F0-B00C-32AA01978D8E}" destId="{0488B362-E625-4A30-9729-00F1CB15AAFB}" srcOrd="5" destOrd="0" presId="urn:microsoft.com/office/officeart/2005/8/layout/orgChart1"/>
    <dgm:cxn modelId="{E951B1DF-B45C-412A-8F9A-A609D7F93C3C}" type="presParOf" srcId="{0488B362-E625-4A30-9729-00F1CB15AAFB}" destId="{3F06BA55-76EE-4FAA-B26D-DDDA297A404F}" srcOrd="0" destOrd="0" presId="urn:microsoft.com/office/officeart/2005/8/layout/orgChart1"/>
    <dgm:cxn modelId="{8C0A6930-32A5-4DAE-9E6A-E47111F9CD0C}" type="presParOf" srcId="{3F06BA55-76EE-4FAA-B26D-DDDA297A404F}" destId="{D3B82C9F-A5B8-4C56-AFDB-5627F803549D}" srcOrd="0" destOrd="0" presId="urn:microsoft.com/office/officeart/2005/8/layout/orgChart1"/>
    <dgm:cxn modelId="{59FC5170-E073-4DE6-B007-793A3BDB3264}" type="presParOf" srcId="{3F06BA55-76EE-4FAA-B26D-DDDA297A404F}" destId="{7E030DCC-0FC8-4274-AF50-0FDFAD34C76C}" srcOrd="1" destOrd="0" presId="urn:microsoft.com/office/officeart/2005/8/layout/orgChart1"/>
    <dgm:cxn modelId="{53B06E41-B362-4DE9-8722-043AB6FBAF4F}" type="presParOf" srcId="{0488B362-E625-4A30-9729-00F1CB15AAFB}" destId="{6B91D3A8-90C6-4B9B-9E50-8F8D5BD63168}" srcOrd="1" destOrd="0" presId="urn:microsoft.com/office/officeart/2005/8/layout/orgChart1"/>
    <dgm:cxn modelId="{19396CA3-4732-4FA2-98A6-344B7275F481}" type="presParOf" srcId="{0488B362-E625-4A30-9729-00F1CB15AAFB}" destId="{0316D12D-54C8-46DE-BAB2-3DA7BB967DB6}" srcOrd="2" destOrd="0" presId="urn:microsoft.com/office/officeart/2005/8/layout/orgChart1"/>
    <dgm:cxn modelId="{1CEF556E-15EB-40CB-AF07-92086BD06A9C}" type="presParOf" srcId="{94284653-7D2B-4F06-81DF-914B20D90205}" destId="{DF8DE20B-6B72-41AC-BFCE-AA2903C5E5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7EF986-0E5A-4BB2-A560-A4EEA79EFA0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547474C-B09B-4584-9A21-EE0C09A4ABB6}">
      <dgm:prSet phldrT="[Tekst]"/>
      <dgm:spPr>
        <a:solidFill>
          <a:srgbClr val="FF9900"/>
        </a:solidFill>
      </dgm:spPr>
      <dgm:t>
        <a:bodyPr/>
        <a:lstStyle/>
        <a:p>
          <a:r>
            <a:rPr lang="pl-PL" dirty="0" smtClean="0"/>
            <a:t>03.2022</a:t>
          </a:r>
          <a:endParaRPr lang="pl-PL" dirty="0"/>
        </a:p>
      </dgm:t>
    </dgm:pt>
    <dgm:pt modelId="{5F634203-13C1-4477-9912-DC464C7939E5}" type="parTrans" cxnId="{E4BB6869-A7B4-4EC7-B2CD-6821DBE7E3C9}">
      <dgm:prSet/>
      <dgm:spPr/>
      <dgm:t>
        <a:bodyPr/>
        <a:lstStyle/>
        <a:p>
          <a:endParaRPr lang="pl-PL"/>
        </a:p>
      </dgm:t>
    </dgm:pt>
    <dgm:pt modelId="{29275968-3CE0-44B3-8A30-FBF5C51DBAD4}" type="sibTrans" cxnId="{E4BB6869-A7B4-4EC7-B2CD-6821DBE7E3C9}">
      <dgm:prSet/>
      <dgm:spPr/>
      <dgm:t>
        <a:bodyPr/>
        <a:lstStyle/>
        <a:p>
          <a:endParaRPr lang="pl-PL"/>
        </a:p>
      </dgm:t>
    </dgm:pt>
    <dgm:pt modelId="{AD5388BA-8C66-4CAC-B941-492546770282}">
      <dgm:prSet phldrT="[Tekst]"/>
      <dgm:spPr>
        <a:solidFill>
          <a:srgbClr val="8CC63E">
            <a:alpha val="90000"/>
          </a:srgbClr>
        </a:solidFill>
      </dgm:spPr>
      <dgm:t>
        <a:bodyPr/>
        <a:lstStyle/>
        <a:p>
          <a:r>
            <a:rPr lang="pl-PL" dirty="0" smtClean="0"/>
            <a:t>Olkusz, Bukowno</a:t>
          </a:r>
          <a:endParaRPr lang="pl-PL" dirty="0"/>
        </a:p>
      </dgm:t>
    </dgm:pt>
    <dgm:pt modelId="{25439A60-3B7E-4BC5-9E7E-CD039C5B9883}" type="parTrans" cxnId="{26856CDD-E253-48DF-AB13-1FB4069D14E3}">
      <dgm:prSet/>
      <dgm:spPr/>
      <dgm:t>
        <a:bodyPr/>
        <a:lstStyle/>
        <a:p>
          <a:endParaRPr lang="pl-PL"/>
        </a:p>
      </dgm:t>
    </dgm:pt>
    <dgm:pt modelId="{6BE7EABD-BB10-4C7D-AFF6-2A468B904994}" type="sibTrans" cxnId="{26856CDD-E253-48DF-AB13-1FB4069D14E3}">
      <dgm:prSet/>
      <dgm:spPr/>
      <dgm:t>
        <a:bodyPr/>
        <a:lstStyle/>
        <a:p>
          <a:endParaRPr lang="pl-PL"/>
        </a:p>
      </dgm:t>
    </dgm:pt>
    <dgm:pt modelId="{AB03A9DA-5B34-4D3C-9343-4BCB8573BF35}">
      <dgm:prSet phldrT="[Tekst]"/>
      <dgm:spPr>
        <a:solidFill>
          <a:srgbClr val="FF9900"/>
        </a:solidFill>
      </dgm:spPr>
      <dgm:t>
        <a:bodyPr/>
        <a:lstStyle/>
        <a:p>
          <a:r>
            <a:rPr lang="pl-PL" dirty="0" smtClean="0"/>
            <a:t>03.2022</a:t>
          </a:r>
          <a:endParaRPr lang="pl-PL" dirty="0"/>
        </a:p>
      </dgm:t>
    </dgm:pt>
    <dgm:pt modelId="{BD4A822B-3E79-44F6-B616-F37DDCEC75F2}" type="parTrans" cxnId="{0B711FDE-747C-48B2-8C80-F6ADF5EAF5F6}">
      <dgm:prSet/>
      <dgm:spPr/>
      <dgm:t>
        <a:bodyPr/>
        <a:lstStyle/>
        <a:p>
          <a:endParaRPr lang="pl-PL"/>
        </a:p>
      </dgm:t>
    </dgm:pt>
    <dgm:pt modelId="{AF79A473-6E84-4029-BD3B-5F35C194050C}" type="sibTrans" cxnId="{0B711FDE-747C-48B2-8C80-F6ADF5EAF5F6}">
      <dgm:prSet/>
      <dgm:spPr/>
      <dgm:t>
        <a:bodyPr/>
        <a:lstStyle/>
        <a:p>
          <a:endParaRPr lang="pl-PL"/>
        </a:p>
      </dgm:t>
    </dgm:pt>
    <dgm:pt modelId="{937A37AB-2D1B-4BA1-9D67-EA4FF6AF8C01}">
      <dgm:prSet phldrT="[Tekst]"/>
      <dgm:spPr>
        <a:solidFill>
          <a:srgbClr val="8CC63E">
            <a:alpha val="90000"/>
          </a:srgbClr>
        </a:solidFill>
      </dgm:spPr>
      <dgm:t>
        <a:bodyPr/>
        <a:lstStyle/>
        <a:p>
          <a:r>
            <a:rPr lang="pl-PL" dirty="0" smtClean="0"/>
            <a:t>Podbory Skawińskie</a:t>
          </a:r>
          <a:endParaRPr lang="pl-PL" dirty="0"/>
        </a:p>
      </dgm:t>
    </dgm:pt>
    <dgm:pt modelId="{18F391C7-0B64-47C2-8FEA-171048E89A7D}" type="parTrans" cxnId="{C40C4381-5769-4543-8310-6AC193AC5179}">
      <dgm:prSet/>
      <dgm:spPr/>
      <dgm:t>
        <a:bodyPr/>
        <a:lstStyle/>
        <a:p>
          <a:endParaRPr lang="pl-PL"/>
        </a:p>
      </dgm:t>
    </dgm:pt>
    <dgm:pt modelId="{4B287280-9E93-4619-AA16-19EAFAA89F89}" type="sibTrans" cxnId="{C40C4381-5769-4543-8310-6AC193AC5179}">
      <dgm:prSet/>
      <dgm:spPr/>
      <dgm:t>
        <a:bodyPr/>
        <a:lstStyle/>
        <a:p>
          <a:endParaRPr lang="pl-PL"/>
        </a:p>
      </dgm:t>
    </dgm:pt>
    <dgm:pt modelId="{5A181C4C-5F78-4428-8046-AE66FC0CBE92}">
      <dgm:prSet phldrT="[Tekst]"/>
      <dgm:spPr>
        <a:solidFill>
          <a:srgbClr val="FF9900">
            <a:alpha val="90000"/>
          </a:srgbClr>
        </a:solidFill>
      </dgm:spPr>
      <dgm:t>
        <a:bodyPr/>
        <a:lstStyle/>
        <a:p>
          <a:r>
            <a:rPr lang="pl-PL" dirty="0" smtClean="0"/>
            <a:t>2021</a:t>
          </a:r>
          <a:endParaRPr lang="pl-PL" dirty="0"/>
        </a:p>
      </dgm:t>
    </dgm:pt>
    <dgm:pt modelId="{1DC92D8B-16DB-4034-9DEF-913760DA2F9B}" type="parTrans" cxnId="{71E442F0-EE0B-4D6A-82D9-00FDE345A37B}">
      <dgm:prSet/>
      <dgm:spPr/>
      <dgm:t>
        <a:bodyPr/>
        <a:lstStyle/>
        <a:p>
          <a:endParaRPr lang="pl-PL"/>
        </a:p>
      </dgm:t>
    </dgm:pt>
    <dgm:pt modelId="{5EBF9151-545C-4761-BE56-AC1ADC7057AE}" type="sibTrans" cxnId="{71E442F0-EE0B-4D6A-82D9-00FDE345A37B}">
      <dgm:prSet/>
      <dgm:spPr/>
      <dgm:t>
        <a:bodyPr/>
        <a:lstStyle/>
        <a:p>
          <a:endParaRPr lang="pl-PL"/>
        </a:p>
      </dgm:t>
    </dgm:pt>
    <dgm:pt modelId="{9D9FB7F9-1B22-469D-9357-EEA806EA21AF}">
      <dgm:prSet phldrT="[Tekst]"/>
      <dgm:spPr>
        <a:solidFill>
          <a:srgbClr val="8CC63E">
            <a:alpha val="90000"/>
          </a:srgbClr>
        </a:solidFill>
      </dgm:spPr>
      <dgm:t>
        <a:bodyPr/>
        <a:lstStyle/>
        <a:p>
          <a:r>
            <a:rPr lang="pl-PL" dirty="0" smtClean="0"/>
            <a:t>Jasło - Krynica-Zdrój</a:t>
          </a:r>
          <a:endParaRPr lang="pl-PL" dirty="0"/>
        </a:p>
      </dgm:t>
    </dgm:pt>
    <dgm:pt modelId="{BDFF4070-467E-4F27-8F95-1ACDB716CD08}" type="parTrans" cxnId="{C1E5C685-2BC4-48A7-9206-FBE9E4A8D8B7}">
      <dgm:prSet/>
      <dgm:spPr/>
      <dgm:t>
        <a:bodyPr/>
        <a:lstStyle/>
        <a:p>
          <a:endParaRPr lang="pl-PL"/>
        </a:p>
      </dgm:t>
    </dgm:pt>
    <dgm:pt modelId="{4DE8D98C-B636-4ACD-B812-9C6B3DCD057F}" type="sibTrans" cxnId="{C1E5C685-2BC4-48A7-9206-FBE9E4A8D8B7}">
      <dgm:prSet/>
      <dgm:spPr/>
      <dgm:t>
        <a:bodyPr/>
        <a:lstStyle/>
        <a:p>
          <a:endParaRPr lang="pl-PL"/>
        </a:p>
      </dgm:t>
    </dgm:pt>
    <dgm:pt modelId="{27BB1EDD-BA0D-4270-9DCD-A8B04C52C612}">
      <dgm:prSet phldrT="[Tekst]"/>
      <dgm:spPr>
        <a:solidFill>
          <a:srgbClr val="FF9900">
            <a:alpha val="90000"/>
          </a:srgbClr>
        </a:solidFill>
      </dgm:spPr>
      <dgm:t>
        <a:bodyPr/>
        <a:lstStyle/>
        <a:p>
          <a:r>
            <a:rPr lang="pl-PL" dirty="0" smtClean="0"/>
            <a:t>06.2019</a:t>
          </a:r>
          <a:endParaRPr lang="pl-PL" dirty="0"/>
        </a:p>
      </dgm:t>
    </dgm:pt>
    <dgm:pt modelId="{DBAC6462-2804-4B85-BF53-FBF8367F5896}" type="parTrans" cxnId="{C4E0FF78-D466-4633-9E87-3B9038ABBC64}">
      <dgm:prSet/>
      <dgm:spPr/>
      <dgm:t>
        <a:bodyPr/>
        <a:lstStyle/>
        <a:p>
          <a:endParaRPr lang="pl-PL"/>
        </a:p>
      </dgm:t>
    </dgm:pt>
    <dgm:pt modelId="{D93D9DBE-4AEA-411D-96AE-3D17B35C4B23}" type="sibTrans" cxnId="{C4E0FF78-D466-4633-9E87-3B9038ABBC64}">
      <dgm:prSet/>
      <dgm:spPr/>
      <dgm:t>
        <a:bodyPr/>
        <a:lstStyle/>
        <a:p>
          <a:endParaRPr lang="pl-PL"/>
        </a:p>
      </dgm:t>
    </dgm:pt>
    <dgm:pt modelId="{3A1D0DCD-0E6B-45EC-8AC7-0C5D353EEC7A}">
      <dgm:prSet phldrT="[Tekst]"/>
      <dgm:spPr>
        <a:solidFill>
          <a:srgbClr val="8CC63E">
            <a:alpha val="90000"/>
          </a:srgbClr>
        </a:solidFill>
      </dgm:spPr>
      <dgm:t>
        <a:bodyPr/>
        <a:lstStyle/>
        <a:p>
          <a:r>
            <a:rPr lang="pl-PL" dirty="0" smtClean="0"/>
            <a:t>Muszyna (reaktywacja)</a:t>
          </a:r>
          <a:endParaRPr lang="pl-PL" dirty="0"/>
        </a:p>
      </dgm:t>
    </dgm:pt>
    <dgm:pt modelId="{CC6C9050-1285-4D33-A100-B042FBBD6F2D}" type="parTrans" cxnId="{395FDE67-E102-4F18-A23F-B1B7208813FD}">
      <dgm:prSet/>
      <dgm:spPr/>
      <dgm:t>
        <a:bodyPr/>
        <a:lstStyle/>
        <a:p>
          <a:endParaRPr lang="pl-PL"/>
        </a:p>
      </dgm:t>
    </dgm:pt>
    <dgm:pt modelId="{03FBB1F2-0ED9-476C-A358-1B77CF996E50}" type="sibTrans" cxnId="{395FDE67-E102-4F18-A23F-B1B7208813FD}">
      <dgm:prSet/>
      <dgm:spPr/>
      <dgm:t>
        <a:bodyPr/>
        <a:lstStyle/>
        <a:p>
          <a:endParaRPr lang="pl-PL"/>
        </a:p>
      </dgm:t>
    </dgm:pt>
    <dgm:pt modelId="{025BBDEF-826A-4A36-8F78-A05D4B5A8638}">
      <dgm:prSet phldrT="[Tekst]"/>
      <dgm:spPr>
        <a:solidFill>
          <a:srgbClr val="FF9900"/>
        </a:solidFill>
      </dgm:spPr>
      <dgm:t>
        <a:bodyPr/>
        <a:lstStyle/>
        <a:p>
          <a:r>
            <a:rPr lang="pl-PL" dirty="0" smtClean="0"/>
            <a:t>10.2022</a:t>
          </a:r>
          <a:endParaRPr lang="pl-PL" dirty="0"/>
        </a:p>
      </dgm:t>
    </dgm:pt>
    <dgm:pt modelId="{723F033C-4B01-472B-8829-1C8601E7C582}" type="parTrans" cxnId="{54CFBBA6-79D5-4C2C-AC91-BCB6E40C1A03}">
      <dgm:prSet/>
      <dgm:spPr/>
      <dgm:t>
        <a:bodyPr/>
        <a:lstStyle/>
        <a:p>
          <a:endParaRPr lang="pl-PL"/>
        </a:p>
      </dgm:t>
    </dgm:pt>
    <dgm:pt modelId="{22562A50-D5FD-4F13-AE12-78F9DF164557}" type="sibTrans" cxnId="{54CFBBA6-79D5-4C2C-AC91-BCB6E40C1A03}">
      <dgm:prSet/>
      <dgm:spPr/>
      <dgm:t>
        <a:bodyPr/>
        <a:lstStyle/>
        <a:p>
          <a:endParaRPr lang="pl-PL"/>
        </a:p>
      </dgm:t>
    </dgm:pt>
    <dgm:pt modelId="{B3491DCB-2106-4810-BA35-D642E32F18B7}">
      <dgm:prSet phldrT="[Tekst]"/>
      <dgm:spPr>
        <a:solidFill>
          <a:srgbClr val="8CC63E"/>
        </a:solidFill>
      </dgm:spPr>
      <dgm:t>
        <a:bodyPr/>
        <a:lstStyle/>
        <a:p>
          <a:r>
            <a:rPr lang="pl-PL" dirty="0" smtClean="0"/>
            <a:t>Przeciszów</a:t>
          </a:r>
          <a:endParaRPr lang="pl-PL" dirty="0"/>
        </a:p>
      </dgm:t>
    </dgm:pt>
    <dgm:pt modelId="{A25283CC-7A6D-4850-AE49-CCC6F52BFB7E}" type="parTrans" cxnId="{D0494903-FACD-4CCF-92F2-CF6AB0FF88A4}">
      <dgm:prSet/>
      <dgm:spPr/>
      <dgm:t>
        <a:bodyPr/>
        <a:lstStyle/>
        <a:p>
          <a:endParaRPr lang="pl-PL"/>
        </a:p>
      </dgm:t>
    </dgm:pt>
    <dgm:pt modelId="{27F9BF6C-6AED-4AB8-979D-47AB7DF641CC}" type="sibTrans" cxnId="{D0494903-FACD-4CCF-92F2-CF6AB0FF88A4}">
      <dgm:prSet/>
      <dgm:spPr/>
      <dgm:t>
        <a:bodyPr/>
        <a:lstStyle/>
        <a:p>
          <a:endParaRPr lang="pl-PL"/>
        </a:p>
      </dgm:t>
    </dgm:pt>
    <dgm:pt modelId="{2B8437B2-8FDC-4044-9E33-A22C26E45BF2}" type="pres">
      <dgm:prSet presAssocID="{E07EF986-0E5A-4BB2-A560-A4EEA79EFA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B085F99-ABEE-4215-87E6-0270F9A189B3}" type="pres">
      <dgm:prSet presAssocID="{025BBDEF-826A-4A36-8F78-A05D4B5A8638}" presName="linNode" presStyleCnt="0"/>
      <dgm:spPr/>
    </dgm:pt>
    <dgm:pt modelId="{D06ABBDE-3013-4A6A-86CF-C36BDE4A7B18}" type="pres">
      <dgm:prSet presAssocID="{025BBDEF-826A-4A36-8F78-A05D4B5A8638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E81D179-9509-4751-BDD5-D6B9216FF225}" type="pres">
      <dgm:prSet presAssocID="{025BBDEF-826A-4A36-8F78-A05D4B5A8638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694F35-1C91-4EA4-A852-142AA4A7B3C4}" type="pres">
      <dgm:prSet presAssocID="{22562A50-D5FD-4F13-AE12-78F9DF164557}" presName="sp" presStyleCnt="0"/>
      <dgm:spPr/>
    </dgm:pt>
    <dgm:pt modelId="{03930EBE-EF73-4200-B607-BCF4F6ECFA58}" type="pres">
      <dgm:prSet presAssocID="{1547474C-B09B-4584-9A21-EE0C09A4ABB6}" presName="linNode" presStyleCnt="0"/>
      <dgm:spPr/>
    </dgm:pt>
    <dgm:pt modelId="{36763486-A192-4C04-810C-262C373EBFA7}" type="pres">
      <dgm:prSet presAssocID="{1547474C-B09B-4584-9A21-EE0C09A4ABB6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9FE28EB-8C28-453A-B836-A7D779F66E09}" type="pres">
      <dgm:prSet presAssocID="{1547474C-B09B-4584-9A21-EE0C09A4ABB6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E035AB1-94DF-44AE-B8C2-F6510A5A0574}" type="pres">
      <dgm:prSet presAssocID="{29275968-3CE0-44B3-8A30-FBF5C51DBAD4}" presName="sp" presStyleCnt="0"/>
      <dgm:spPr/>
    </dgm:pt>
    <dgm:pt modelId="{5DDD703F-668D-427E-AE8A-F506BEA692B9}" type="pres">
      <dgm:prSet presAssocID="{AB03A9DA-5B34-4D3C-9343-4BCB8573BF35}" presName="linNode" presStyleCnt="0"/>
      <dgm:spPr/>
    </dgm:pt>
    <dgm:pt modelId="{0A666DE7-5858-45B2-9634-87F163D07B05}" type="pres">
      <dgm:prSet presAssocID="{AB03A9DA-5B34-4D3C-9343-4BCB8573BF35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38F2956-C5AE-4E01-85E1-BA5F76755431}" type="pres">
      <dgm:prSet presAssocID="{AB03A9DA-5B34-4D3C-9343-4BCB8573BF35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FD88FCA-7160-428E-9ADA-6C1E4D570B35}" type="pres">
      <dgm:prSet presAssocID="{AF79A473-6E84-4029-BD3B-5F35C194050C}" presName="sp" presStyleCnt="0"/>
      <dgm:spPr/>
    </dgm:pt>
    <dgm:pt modelId="{8BC8843D-02DC-4DA3-8898-FF1E77A14A1F}" type="pres">
      <dgm:prSet presAssocID="{5A181C4C-5F78-4428-8046-AE66FC0CBE92}" presName="linNode" presStyleCnt="0"/>
      <dgm:spPr/>
    </dgm:pt>
    <dgm:pt modelId="{12090DC0-E970-4011-9956-C42C011A32B4}" type="pres">
      <dgm:prSet presAssocID="{5A181C4C-5F78-4428-8046-AE66FC0CBE92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467E3B1-62CC-4DE8-BD7B-0A3B888C8BCE}" type="pres">
      <dgm:prSet presAssocID="{5A181C4C-5F78-4428-8046-AE66FC0CBE92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F1392F6-27F9-4BE3-BECF-D0FA7658898C}" type="pres">
      <dgm:prSet presAssocID="{5EBF9151-545C-4761-BE56-AC1ADC7057AE}" presName="sp" presStyleCnt="0"/>
      <dgm:spPr/>
    </dgm:pt>
    <dgm:pt modelId="{3F633447-118A-404C-B696-5F0FCFB4FC09}" type="pres">
      <dgm:prSet presAssocID="{27BB1EDD-BA0D-4270-9DCD-A8B04C52C612}" presName="linNode" presStyleCnt="0"/>
      <dgm:spPr/>
    </dgm:pt>
    <dgm:pt modelId="{30FDFD1A-1705-497B-9F10-E1C512795A94}" type="pres">
      <dgm:prSet presAssocID="{27BB1EDD-BA0D-4270-9DCD-A8B04C52C612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68FDF62-21D4-4F84-A647-88D12EFE2CDA}" type="pres">
      <dgm:prSet presAssocID="{27BB1EDD-BA0D-4270-9DCD-A8B04C52C612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24DA597-F327-45AD-9144-26E690A21F36}" type="presOf" srcId="{E07EF986-0E5A-4BB2-A560-A4EEA79EFA07}" destId="{2B8437B2-8FDC-4044-9E33-A22C26E45BF2}" srcOrd="0" destOrd="0" presId="urn:microsoft.com/office/officeart/2005/8/layout/vList5"/>
    <dgm:cxn modelId="{C40C4381-5769-4543-8310-6AC193AC5179}" srcId="{AB03A9DA-5B34-4D3C-9343-4BCB8573BF35}" destId="{937A37AB-2D1B-4BA1-9D67-EA4FF6AF8C01}" srcOrd="0" destOrd="0" parTransId="{18F391C7-0B64-47C2-8FEA-171048E89A7D}" sibTransId="{4B287280-9E93-4619-AA16-19EAFAA89F89}"/>
    <dgm:cxn modelId="{C1E5C685-2BC4-48A7-9206-FBE9E4A8D8B7}" srcId="{5A181C4C-5F78-4428-8046-AE66FC0CBE92}" destId="{9D9FB7F9-1B22-469D-9357-EEA806EA21AF}" srcOrd="0" destOrd="0" parTransId="{BDFF4070-467E-4F27-8F95-1ACDB716CD08}" sibTransId="{4DE8D98C-B636-4ACD-B812-9C6B3DCD057F}"/>
    <dgm:cxn modelId="{ABCB85EC-D17E-4843-B0FD-FD9C33E7AAAF}" type="presOf" srcId="{937A37AB-2D1B-4BA1-9D67-EA4FF6AF8C01}" destId="{738F2956-C5AE-4E01-85E1-BA5F76755431}" srcOrd="0" destOrd="0" presId="urn:microsoft.com/office/officeart/2005/8/layout/vList5"/>
    <dgm:cxn modelId="{126694B3-9C28-4741-B551-C2712A998C1B}" type="presOf" srcId="{AB03A9DA-5B34-4D3C-9343-4BCB8573BF35}" destId="{0A666DE7-5858-45B2-9634-87F163D07B05}" srcOrd="0" destOrd="0" presId="urn:microsoft.com/office/officeart/2005/8/layout/vList5"/>
    <dgm:cxn modelId="{26856CDD-E253-48DF-AB13-1FB4069D14E3}" srcId="{1547474C-B09B-4584-9A21-EE0C09A4ABB6}" destId="{AD5388BA-8C66-4CAC-B941-492546770282}" srcOrd="0" destOrd="0" parTransId="{25439A60-3B7E-4BC5-9E7E-CD039C5B9883}" sibTransId="{6BE7EABD-BB10-4C7D-AFF6-2A468B904994}"/>
    <dgm:cxn modelId="{907D00A5-23B6-4BF7-92F8-669C8E650C78}" type="presOf" srcId="{1547474C-B09B-4584-9A21-EE0C09A4ABB6}" destId="{36763486-A192-4C04-810C-262C373EBFA7}" srcOrd="0" destOrd="0" presId="urn:microsoft.com/office/officeart/2005/8/layout/vList5"/>
    <dgm:cxn modelId="{D0494903-FACD-4CCF-92F2-CF6AB0FF88A4}" srcId="{025BBDEF-826A-4A36-8F78-A05D4B5A8638}" destId="{B3491DCB-2106-4810-BA35-D642E32F18B7}" srcOrd="0" destOrd="0" parTransId="{A25283CC-7A6D-4850-AE49-CCC6F52BFB7E}" sibTransId="{27F9BF6C-6AED-4AB8-979D-47AB7DF641CC}"/>
    <dgm:cxn modelId="{AB3CBE8C-17FA-4509-B29E-7DFF0A825D5E}" type="presOf" srcId="{5A181C4C-5F78-4428-8046-AE66FC0CBE92}" destId="{12090DC0-E970-4011-9956-C42C011A32B4}" srcOrd="0" destOrd="0" presId="urn:microsoft.com/office/officeart/2005/8/layout/vList5"/>
    <dgm:cxn modelId="{B7EC357A-9396-4674-AC06-EE43F4837781}" type="presOf" srcId="{27BB1EDD-BA0D-4270-9DCD-A8B04C52C612}" destId="{30FDFD1A-1705-497B-9F10-E1C512795A94}" srcOrd="0" destOrd="0" presId="urn:microsoft.com/office/officeart/2005/8/layout/vList5"/>
    <dgm:cxn modelId="{18DBA3C1-2BB5-47C6-9C22-12F4096FC908}" type="presOf" srcId="{9D9FB7F9-1B22-469D-9357-EEA806EA21AF}" destId="{C467E3B1-62CC-4DE8-BD7B-0A3B888C8BCE}" srcOrd="0" destOrd="0" presId="urn:microsoft.com/office/officeart/2005/8/layout/vList5"/>
    <dgm:cxn modelId="{71E442F0-EE0B-4D6A-82D9-00FDE345A37B}" srcId="{E07EF986-0E5A-4BB2-A560-A4EEA79EFA07}" destId="{5A181C4C-5F78-4428-8046-AE66FC0CBE92}" srcOrd="3" destOrd="0" parTransId="{1DC92D8B-16DB-4034-9DEF-913760DA2F9B}" sibTransId="{5EBF9151-545C-4761-BE56-AC1ADC7057AE}"/>
    <dgm:cxn modelId="{395FDE67-E102-4F18-A23F-B1B7208813FD}" srcId="{27BB1EDD-BA0D-4270-9DCD-A8B04C52C612}" destId="{3A1D0DCD-0E6B-45EC-8AC7-0C5D353EEC7A}" srcOrd="0" destOrd="0" parTransId="{CC6C9050-1285-4D33-A100-B042FBBD6F2D}" sibTransId="{03FBB1F2-0ED9-476C-A358-1B77CF996E50}"/>
    <dgm:cxn modelId="{E4BB6869-A7B4-4EC7-B2CD-6821DBE7E3C9}" srcId="{E07EF986-0E5A-4BB2-A560-A4EEA79EFA07}" destId="{1547474C-B09B-4584-9A21-EE0C09A4ABB6}" srcOrd="1" destOrd="0" parTransId="{5F634203-13C1-4477-9912-DC464C7939E5}" sibTransId="{29275968-3CE0-44B3-8A30-FBF5C51DBAD4}"/>
    <dgm:cxn modelId="{0B711FDE-747C-48B2-8C80-F6ADF5EAF5F6}" srcId="{E07EF986-0E5A-4BB2-A560-A4EEA79EFA07}" destId="{AB03A9DA-5B34-4D3C-9343-4BCB8573BF35}" srcOrd="2" destOrd="0" parTransId="{BD4A822B-3E79-44F6-B616-F37DDCEC75F2}" sibTransId="{AF79A473-6E84-4029-BD3B-5F35C194050C}"/>
    <dgm:cxn modelId="{C4E0FF78-D466-4633-9E87-3B9038ABBC64}" srcId="{E07EF986-0E5A-4BB2-A560-A4EEA79EFA07}" destId="{27BB1EDD-BA0D-4270-9DCD-A8B04C52C612}" srcOrd="4" destOrd="0" parTransId="{DBAC6462-2804-4B85-BF53-FBF8367F5896}" sibTransId="{D93D9DBE-4AEA-411D-96AE-3D17B35C4B23}"/>
    <dgm:cxn modelId="{DA2A1628-4325-4A7F-8839-6224E168D391}" type="presOf" srcId="{025BBDEF-826A-4A36-8F78-A05D4B5A8638}" destId="{D06ABBDE-3013-4A6A-86CF-C36BDE4A7B18}" srcOrd="0" destOrd="0" presId="urn:microsoft.com/office/officeart/2005/8/layout/vList5"/>
    <dgm:cxn modelId="{5987F3E2-76D9-433D-9C6F-C3C5FD65ECFD}" type="presOf" srcId="{B3491DCB-2106-4810-BA35-D642E32F18B7}" destId="{1E81D179-9509-4751-BDD5-D6B9216FF225}" srcOrd="0" destOrd="0" presId="urn:microsoft.com/office/officeart/2005/8/layout/vList5"/>
    <dgm:cxn modelId="{016B71DA-EF51-4C88-9539-6168EAB75349}" type="presOf" srcId="{3A1D0DCD-0E6B-45EC-8AC7-0C5D353EEC7A}" destId="{468FDF62-21D4-4F84-A647-88D12EFE2CDA}" srcOrd="0" destOrd="0" presId="urn:microsoft.com/office/officeart/2005/8/layout/vList5"/>
    <dgm:cxn modelId="{274D58B2-A564-4A61-A130-ABA90640D392}" type="presOf" srcId="{AD5388BA-8C66-4CAC-B941-492546770282}" destId="{49FE28EB-8C28-453A-B836-A7D779F66E09}" srcOrd="0" destOrd="0" presId="urn:microsoft.com/office/officeart/2005/8/layout/vList5"/>
    <dgm:cxn modelId="{54CFBBA6-79D5-4C2C-AC91-BCB6E40C1A03}" srcId="{E07EF986-0E5A-4BB2-A560-A4EEA79EFA07}" destId="{025BBDEF-826A-4A36-8F78-A05D4B5A8638}" srcOrd="0" destOrd="0" parTransId="{723F033C-4B01-472B-8829-1C8601E7C582}" sibTransId="{22562A50-D5FD-4F13-AE12-78F9DF164557}"/>
    <dgm:cxn modelId="{C5A6B248-45D3-4AFD-8A9A-51F3B1333F9E}" type="presParOf" srcId="{2B8437B2-8FDC-4044-9E33-A22C26E45BF2}" destId="{2B085F99-ABEE-4215-87E6-0270F9A189B3}" srcOrd="0" destOrd="0" presId="urn:microsoft.com/office/officeart/2005/8/layout/vList5"/>
    <dgm:cxn modelId="{8F86F270-740E-43E6-B748-EF3E3C6E3A7F}" type="presParOf" srcId="{2B085F99-ABEE-4215-87E6-0270F9A189B3}" destId="{D06ABBDE-3013-4A6A-86CF-C36BDE4A7B18}" srcOrd="0" destOrd="0" presId="urn:microsoft.com/office/officeart/2005/8/layout/vList5"/>
    <dgm:cxn modelId="{EBE7A341-CAB0-451D-86FA-FFC9B3AAA732}" type="presParOf" srcId="{2B085F99-ABEE-4215-87E6-0270F9A189B3}" destId="{1E81D179-9509-4751-BDD5-D6B9216FF225}" srcOrd="1" destOrd="0" presId="urn:microsoft.com/office/officeart/2005/8/layout/vList5"/>
    <dgm:cxn modelId="{A0E2EE65-F51A-4368-A2B8-95115C034DB0}" type="presParOf" srcId="{2B8437B2-8FDC-4044-9E33-A22C26E45BF2}" destId="{5C694F35-1C91-4EA4-A852-142AA4A7B3C4}" srcOrd="1" destOrd="0" presId="urn:microsoft.com/office/officeart/2005/8/layout/vList5"/>
    <dgm:cxn modelId="{953F0031-1173-4ABC-A78C-B14D3AA0E39D}" type="presParOf" srcId="{2B8437B2-8FDC-4044-9E33-A22C26E45BF2}" destId="{03930EBE-EF73-4200-B607-BCF4F6ECFA58}" srcOrd="2" destOrd="0" presId="urn:microsoft.com/office/officeart/2005/8/layout/vList5"/>
    <dgm:cxn modelId="{0CBDC7A7-9CD9-49DE-B5CB-EB2ACCCB2B90}" type="presParOf" srcId="{03930EBE-EF73-4200-B607-BCF4F6ECFA58}" destId="{36763486-A192-4C04-810C-262C373EBFA7}" srcOrd="0" destOrd="0" presId="urn:microsoft.com/office/officeart/2005/8/layout/vList5"/>
    <dgm:cxn modelId="{92CC6F44-3A76-4A64-B385-D543CD9CA765}" type="presParOf" srcId="{03930EBE-EF73-4200-B607-BCF4F6ECFA58}" destId="{49FE28EB-8C28-453A-B836-A7D779F66E09}" srcOrd="1" destOrd="0" presId="urn:microsoft.com/office/officeart/2005/8/layout/vList5"/>
    <dgm:cxn modelId="{7E51367E-DE8C-4600-8B27-1034D9F877B5}" type="presParOf" srcId="{2B8437B2-8FDC-4044-9E33-A22C26E45BF2}" destId="{2E035AB1-94DF-44AE-B8C2-F6510A5A0574}" srcOrd="3" destOrd="0" presId="urn:microsoft.com/office/officeart/2005/8/layout/vList5"/>
    <dgm:cxn modelId="{24910FEC-CF8B-4E01-8BC9-B5F6712FFBFD}" type="presParOf" srcId="{2B8437B2-8FDC-4044-9E33-A22C26E45BF2}" destId="{5DDD703F-668D-427E-AE8A-F506BEA692B9}" srcOrd="4" destOrd="0" presId="urn:microsoft.com/office/officeart/2005/8/layout/vList5"/>
    <dgm:cxn modelId="{819046B6-E445-4471-9EB0-4431F590347D}" type="presParOf" srcId="{5DDD703F-668D-427E-AE8A-F506BEA692B9}" destId="{0A666DE7-5858-45B2-9634-87F163D07B05}" srcOrd="0" destOrd="0" presId="urn:microsoft.com/office/officeart/2005/8/layout/vList5"/>
    <dgm:cxn modelId="{00E4EDDE-DC62-4F11-9F01-3559607BFCDD}" type="presParOf" srcId="{5DDD703F-668D-427E-AE8A-F506BEA692B9}" destId="{738F2956-C5AE-4E01-85E1-BA5F76755431}" srcOrd="1" destOrd="0" presId="urn:microsoft.com/office/officeart/2005/8/layout/vList5"/>
    <dgm:cxn modelId="{2CA86136-8CD1-4C0F-9D75-EA6A2E595D70}" type="presParOf" srcId="{2B8437B2-8FDC-4044-9E33-A22C26E45BF2}" destId="{8FD88FCA-7160-428E-9ADA-6C1E4D570B35}" srcOrd="5" destOrd="0" presId="urn:microsoft.com/office/officeart/2005/8/layout/vList5"/>
    <dgm:cxn modelId="{4E1C8F3B-7507-4B40-A4F9-D1EAB1301469}" type="presParOf" srcId="{2B8437B2-8FDC-4044-9E33-A22C26E45BF2}" destId="{8BC8843D-02DC-4DA3-8898-FF1E77A14A1F}" srcOrd="6" destOrd="0" presId="urn:microsoft.com/office/officeart/2005/8/layout/vList5"/>
    <dgm:cxn modelId="{9D01109C-8902-4789-ABC8-BE82BF65D5EA}" type="presParOf" srcId="{8BC8843D-02DC-4DA3-8898-FF1E77A14A1F}" destId="{12090DC0-E970-4011-9956-C42C011A32B4}" srcOrd="0" destOrd="0" presId="urn:microsoft.com/office/officeart/2005/8/layout/vList5"/>
    <dgm:cxn modelId="{E88D5CC0-F7DF-4D80-8DFE-79582EE84005}" type="presParOf" srcId="{8BC8843D-02DC-4DA3-8898-FF1E77A14A1F}" destId="{C467E3B1-62CC-4DE8-BD7B-0A3B888C8BCE}" srcOrd="1" destOrd="0" presId="urn:microsoft.com/office/officeart/2005/8/layout/vList5"/>
    <dgm:cxn modelId="{AED35F2C-EDE0-4B9E-9B94-4A5C4BF5FA98}" type="presParOf" srcId="{2B8437B2-8FDC-4044-9E33-A22C26E45BF2}" destId="{3F1392F6-27F9-4BE3-BECF-D0FA7658898C}" srcOrd="7" destOrd="0" presId="urn:microsoft.com/office/officeart/2005/8/layout/vList5"/>
    <dgm:cxn modelId="{1637E67A-52B9-4BC2-A413-13E2193133AA}" type="presParOf" srcId="{2B8437B2-8FDC-4044-9E33-A22C26E45BF2}" destId="{3F633447-118A-404C-B696-5F0FCFB4FC09}" srcOrd="8" destOrd="0" presId="urn:microsoft.com/office/officeart/2005/8/layout/vList5"/>
    <dgm:cxn modelId="{D307AD2D-D624-4F5F-9879-89046763250D}" type="presParOf" srcId="{3F633447-118A-404C-B696-5F0FCFB4FC09}" destId="{30FDFD1A-1705-497B-9F10-E1C512795A94}" srcOrd="0" destOrd="0" presId="urn:microsoft.com/office/officeart/2005/8/layout/vList5"/>
    <dgm:cxn modelId="{9202E810-106E-410A-AE2D-4F5D2A51688D}" type="presParOf" srcId="{3F633447-118A-404C-B696-5F0FCFB4FC09}" destId="{468FDF62-21D4-4F84-A647-88D12EFE2CD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3CFE-92EC-477F-A3EA-993C899D87EC}" type="doc">
      <dgm:prSet loTypeId="urn:microsoft.com/office/officeart/2005/8/layout/funnel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69A7808-41E6-434F-B05E-08541A9DEA4F}">
      <dgm:prSet phldrT="[Tekst]" custT="1"/>
      <dgm:spPr>
        <a:solidFill>
          <a:schemeClr val="bg1"/>
        </a:solidFill>
      </dgm:spPr>
      <dgm:t>
        <a:bodyPr/>
        <a:lstStyle/>
        <a:p>
          <a:r>
            <a:rPr lang="pl-PL" sz="2000" b="1" dirty="0" smtClean="0"/>
            <a:t> </a:t>
          </a:r>
          <a:endParaRPr lang="pl-PL" sz="1400" b="1" dirty="0"/>
        </a:p>
      </dgm:t>
    </dgm:pt>
    <dgm:pt modelId="{5FF5CDF3-D640-4AAA-8365-B7C803192D4F}" type="parTrans" cxnId="{7ABFE9E0-D391-4DC1-8EF5-94465995F1A8}">
      <dgm:prSet/>
      <dgm:spPr/>
      <dgm:t>
        <a:bodyPr/>
        <a:lstStyle/>
        <a:p>
          <a:endParaRPr lang="pl-PL"/>
        </a:p>
      </dgm:t>
    </dgm:pt>
    <dgm:pt modelId="{8CB1FA50-E717-4154-BBF6-A657E123FAA6}" type="sibTrans" cxnId="{7ABFE9E0-D391-4DC1-8EF5-94465995F1A8}">
      <dgm:prSet/>
      <dgm:spPr/>
      <dgm:t>
        <a:bodyPr/>
        <a:lstStyle/>
        <a:p>
          <a:endParaRPr lang="pl-PL"/>
        </a:p>
      </dgm:t>
    </dgm:pt>
    <dgm:pt modelId="{51F5147E-F0DD-4309-AC62-9A98B6490FEE}">
      <dgm:prSet phldrT="[Tekst]" custT="1"/>
      <dgm:spPr>
        <a:solidFill>
          <a:schemeClr val="bg1"/>
        </a:solidFill>
      </dgm:spPr>
      <dgm:t>
        <a:bodyPr/>
        <a:lstStyle/>
        <a:p>
          <a:r>
            <a:rPr lang="pl-PL" sz="2000" b="1" dirty="0" smtClean="0"/>
            <a:t> </a:t>
          </a:r>
          <a:endParaRPr lang="pl-PL" sz="2000" b="1" dirty="0"/>
        </a:p>
      </dgm:t>
    </dgm:pt>
    <dgm:pt modelId="{FD861ECE-6902-4273-8F44-1DA3CD3379A3}" type="parTrans" cxnId="{1DC75DB9-E433-4BCE-BA43-322CD224A2A3}">
      <dgm:prSet/>
      <dgm:spPr/>
      <dgm:t>
        <a:bodyPr/>
        <a:lstStyle/>
        <a:p>
          <a:endParaRPr lang="pl-PL"/>
        </a:p>
      </dgm:t>
    </dgm:pt>
    <dgm:pt modelId="{FD5ED4D8-16CC-4BB9-8297-0475B026B54D}" type="sibTrans" cxnId="{1DC75DB9-E433-4BCE-BA43-322CD224A2A3}">
      <dgm:prSet/>
      <dgm:spPr/>
      <dgm:t>
        <a:bodyPr/>
        <a:lstStyle/>
        <a:p>
          <a:endParaRPr lang="pl-PL"/>
        </a:p>
      </dgm:t>
    </dgm:pt>
    <dgm:pt modelId="{195C16C8-41A5-439B-9B00-786CD98FD332}">
      <dgm:prSet phldrT="[Tekst]"/>
      <dgm:spPr/>
      <dgm:t>
        <a:bodyPr/>
        <a:lstStyle/>
        <a:p>
          <a:r>
            <a:rPr lang="pl-PL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Taryfy małopolskie</a:t>
          </a:r>
          <a:endParaRPr lang="pl-PL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4028F2-3740-4806-A90A-2793C86E1674}" type="parTrans" cxnId="{5F8F663A-4E55-43C2-A8BE-7A0DF428E17F}">
      <dgm:prSet/>
      <dgm:spPr/>
      <dgm:t>
        <a:bodyPr/>
        <a:lstStyle/>
        <a:p>
          <a:endParaRPr lang="pl-PL"/>
        </a:p>
      </dgm:t>
    </dgm:pt>
    <dgm:pt modelId="{F87F9A51-743E-4DF8-A3D7-5957D9C5998C}" type="sibTrans" cxnId="{5F8F663A-4E55-43C2-A8BE-7A0DF428E17F}">
      <dgm:prSet/>
      <dgm:spPr/>
      <dgm:t>
        <a:bodyPr/>
        <a:lstStyle/>
        <a:p>
          <a:endParaRPr lang="pl-PL"/>
        </a:p>
      </dgm:t>
    </dgm:pt>
    <dgm:pt modelId="{679BA332-129A-4B7E-9406-12BA7B2B9916}">
      <dgm:prSet phldrT="[Tekst]" custT="1"/>
      <dgm:spPr>
        <a:solidFill>
          <a:schemeClr val="bg1"/>
        </a:solidFill>
      </dgm:spPr>
      <dgm:t>
        <a:bodyPr/>
        <a:lstStyle/>
        <a:p>
          <a:r>
            <a:rPr lang="pl-PL" sz="2000" b="1" dirty="0" smtClean="0"/>
            <a:t> </a:t>
          </a:r>
          <a:endParaRPr lang="pl-PL" sz="2000" b="1" dirty="0"/>
        </a:p>
      </dgm:t>
    </dgm:pt>
    <dgm:pt modelId="{F78E8D67-6A10-4981-BF27-11E6C11DF505}" type="sibTrans" cxnId="{623EB2DD-302A-4D1B-A9BE-B04A6B8A94E9}">
      <dgm:prSet/>
      <dgm:spPr/>
      <dgm:t>
        <a:bodyPr/>
        <a:lstStyle/>
        <a:p>
          <a:endParaRPr lang="pl-PL"/>
        </a:p>
      </dgm:t>
    </dgm:pt>
    <dgm:pt modelId="{0BEBE1C0-F40D-47AB-8906-30AC80BCED79}" type="parTrans" cxnId="{623EB2DD-302A-4D1B-A9BE-B04A6B8A94E9}">
      <dgm:prSet/>
      <dgm:spPr/>
      <dgm:t>
        <a:bodyPr/>
        <a:lstStyle/>
        <a:p>
          <a:endParaRPr lang="pl-PL"/>
        </a:p>
      </dgm:t>
    </dgm:pt>
    <dgm:pt modelId="{BCDCE582-F3A2-4F86-8593-004488509D13}" type="pres">
      <dgm:prSet presAssocID="{18F73CFE-92EC-477F-A3EA-993C899D87EC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778D9E4-1FC5-4598-B8C0-C7EAE48D969B}" type="pres">
      <dgm:prSet presAssocID="{18F73CFE-92EC-477F-A3EA-993C899D87EC}" presName="ellipse" presStyleLbl="trBgShp" presStyleIdx="0" presStyleCnt="1"/>
      <dgm:spPr>
        <a:solidFill>
          <a:schemeClr val="bg1">
            <a:lumMod val="50000"/>
            <a:alpha val="40000"/>
          </a:schemeClr>
        </a:solidFill>
      </dgm:spPr>
      <dgm:t>
        <a:bodyPr/>
        <a:lstStyle/>
        <a:p>
          <a:endParaRPr lang="pl-PL"/>
        </a:p>
      </dgm:t>
    </dgm:pt>
    <dgm:pt modelId="{7E9B7679-C37C-4241-BA94-1BE35C383A43}" type="pres">
      <dgm:prSet presAssocID="{18F73CFE-92EC-477F-A3EA-993C899D87EC}" presName="arrow1" presStyleLbl="fgShp" presStyleIdx="0" presStyleCn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endParaRPr lang="pl-PL"/>
        </a:p>
      </dgm:t>
    </dgm:pt>
    <dgm:pt modelId="{BE1DBC9E-E12C-490F-9EDC-18520021E95D}" type="pres">
      <dgm:prSet presAssocID="{18F73CFE-92EC-477F-A3EA-993C899D87E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B1E14C-3B62-47FF-853E-A711685943B3}" type="pres">
      <dgm:prSet presAssocID="{51F5147E-F0DD-4309-AC62-9A98B6490FEE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8786B75-63FB-4326-8C48-9162D6047B63}" type="pres">
      <dgm:prSet presAssocID="{679BA332-129A-4B7E-9406-12BA7B2B991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44FE2B3-B432-45C4-9648-80D1B949CCF2}" type="pres">
      <dgm:prSet presAssocID="{195C16C8-41A5-439B-9B00-786CD98FD332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6B86D0-9D95-491D-99FB-D9272CACFE1A}" type="pres">
      <dgm:prSet presAssocID="{18F73CFE-92EC-477F-A3EA-993C899D87EC}" presName="funnel" presStyleLbl="trAlignAcc1" presStyleIdx="0" presStyleCnt="1" custLinFactNeighborX="221" custLinFactNeighborY="-157"/>
      <dgm:spPr>
        <a:solidFill>
          <a:schemeClr val="bg1">
            <a:alpha val="4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E593C689-6265-43A4-B821-CC566C54DD06}" type="presOf" srcId="{18F73CFE-92EC-477F-A3EA-993C899D87EC}" destId="{BCDCE582-F3A2-4F86-8593-004488509D13}" srcOrd="0" destOrd="0" presId="urn:microsoft.com/office/officeart/2005/8/layout/funnel1"/>
    <dgm:cxn modelId="{1DC75DB9-E433-4BCE-BA43-322CD224A2A3}" srcId="{18F73CFE-92EC-477F-A3EA-993C899D87EC}" destId="{51F5147E-F0DD-4309-AC62-9A98B6490FEE}" srcOrd="1" destOrd="0" parTransId="{FD861ECE-6902-4273-8F44-1DA3CD3379A3}" sibTransId="{FD5ED4D8-16CC-4BB9-8297-0475B026B54D}"/>
    <dgm:cxn modelId="{5F8F663A-4E55-43C2-A8BE-7A0DF428E17F}" srcId="{18F73CFE-92EC-477F-A3EA-993C899D87EC}" destId="{195C16C8-41A5-439B-9B00-786CD98FD332}" srcOrd="3" destOrd="0" parTransId="{DE4028F2-3740-4806-A90A-2793C86E1674}" sibTransId="{F87F9A51-743E-4DF8-A3D7-5957D9C5998C}"/>
    <dgm:cxn modelId="{0A2EFC6F-833A-4195-8C73-F5E184DEDDB2}" type="presOf" srcId="{51F5147E-F0DD-4309-AC62-9A98B6490FEE}" destId="{D8786B75-63FB-4326-8C48-9162D6047B63}" srcOrd="0" destOrd="0" presId="urn:microsoft.com/office/officeart/2005/8/layout/funnel1"/>
    <dgm:cxn modelId="{A32A31B0-60EA-4E6E-A4E8-FC8741110E52}" type="presOf" srcId="{679BA332-129A-4B7E-9406-12BA7B2B9916}" destId="{1BB1E14C-3B62-47FF-853E-A711685943B3}" srcOrd="0" destOrd="0" presId="urn:microsoft.com/office/officeart/2005/8/layout/funnel1"/>
    <dgm:cxn modelId="{623EB2DD-302A-4D1B-A9BE-B04A6B8A94E9}" srcId="{18F73CFE-92EC-477F-A3EA-993C899D87EC}" destId="{679BA332-129A-4B7E-9406-12BA7B2B9916}" srcOrd="2" destOrd="0" parTransId="{0BEBE1C0-F40D-47AB-8906-30AC80BCED79}" sibTransId="{F78E8D67-6A10-4981-BF27-11E6C11DF505}"/>
    <dgm:cxn modelId="{7ABFE9E0-D391-4DC1-8EF5-94465995F1A8}" srcId="{18F73CFE-92EC-477F-A3EA-993C899D87EC}" destId="{469A7808-41E6-434F-B05E-08541A9DEA4F}" srcOrd="0" destOrd="0" parTransId="{5FF5CDF3-D640-4AAA-8365-B7C803192D4F}" sibTransId="{8CB1FA50-E717-4154-BBF6-A657E123FAA6}"/>
    <dgm:cxn modelId="{89BB3400-2AFB-4FF7-85A2-85C7E7A8CAA8}" type="presOf" srcId="{469A7808-41E6-434F-B05E-08541A9DEA4F}" destId="{544FE2B3-B432-45C4-9648-80D1B949CCF2}" srcOrd="0" destOrd="0" presId="urn:microsoft.com/office/officeart/2005/8/layout/funnel1"/>
    <dgm:cxn modelId="{31AEA915-BA68-4046-9DB3-EFD3B6D1C7F1}" type="presOf" srcId="{195C16C8-41A5-439B-9B00-786CD98FD332}" destId="{BE1DBC9E-E12C-490F-9EDC-18520021E95D}" srcOrd="0" destOrd="0" presId="urn:microsoft.com/office/officeart/2005/8/layout/funnel1"/>
    <dgm:cxn modelId="{0E6F7CC4-CE3D-48B4-9080-36077689B2AB}" type="presParOf" srcId="{BCDCE582-F3A2-4F86-8593-004488509D13}" destId="{0778D9E4-1FC5-4598-B8C0-C7EAE48D969B}" srcOrd="0" destOrd="0" presId="urn:microsoft.com/office/officeart/2005/8/layout/funnel1"/>
    <dgm:cxn modelId="{35B89763-F024-4050-9874-F3E8927C2AC5}" type="presParOf" srcId="{BCDCE582-F3A2-4F86-8593-004488509D13}" destId="{7E9B7679-C37C-4241-BA94-1BE35C383A43}" srcOrd="1" destOrd="0" presId="urn:microsoft.com/office/officeart/2005/8/layout/funnel1"/>
    <dgm:cxn modelId="{E2716DA6-5AD3-47B9-A940-B3560267A066}" type="presParOf" srcId="{BCDCE582-F3A2-4F86-8593-004488509D13}" destId="{BE1DBC9E-E12C-490F-9EDC-18520021E95D}" srcOrd="2" destOrd="0" presId="urn:microsoft.com/office/officeart/2005/8/layout/funnel1"/>
    <dgm:cxn modelId="{9A5DF897-C681-4449-B04E-2FCE65045094}" type="presParOf" srcId="{BCDCE582-F3A2-4F86-8593-004488509D13}" destId="{1BB1E14C-3B62-47FF-853E-A711685943B3}" srcOrd="3" destOrd="0" presId="urn:microsoft.com/office/officeart/2005/8/layout/funnel1"/>
    <dgm:cxn modelId="{F1DCFF47-0D60-4594-9668-5D8ECE04A429}" type="presParOf" srcId="{BCDCE582-F3A2-4F86-8593-004488509D13}" destId="{D8786B75-63FB-4326-8C48-9162D6047B63}" srcOrd="4" destOrd="0" presId="urn:microsoft.com/office/officeart/2005/8/layout/funnel1"/>
    <dgm:cxn modelId="{5C44E23F-692D-445A-B0D8-9B6DE3BFBB95}" type="presParOf" srcId="{BCDCE582-F3A2-4F86-8593-004488509D13}" destId="{544FE2B3-B432-45C4-9648-80D1B949CCF2}" srcOrd="5" destOrd="0" presId="urn:microsoft.com/office/officeart/2005/8/layout/funnel1"/>
    <dgm:cxn modelId="{53D9D45C-AAA3-410C-A57C-ED8635437E41}" type="presParOf" srcId="{BCDCE582-F3A2-4F86-8593-004488509D13}" destId="{326B86D0-9D95-491D-99FB-D9272CACFE1A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52DFE-0485-4FAC-B144-D844E397999E}">
      <dsp:nvSpPr>
        <dsp:cNvPr id="0" name=""/>
        <dsp:cNvSpPr/>
      </dsp:nvSpPr>
      <dsp:spPr>
        <a:xfrm>
          <a:off x="4334933" y="2364229"/>
          <a:ext cx="3064378" cy="1160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577"/>
              </a:lnTo>
              <a:lnTo>
                <a:pt x="3064378" y="894577"/>
              </a:lnTo>
              <a:lnTo>
                <a:pt x="3064378" y="116044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89D215-DB7D-4BAF-B890-4D6D67ACEC14}">
      <dsp:nvSpPr>
        <dsp:cNvPr id="0" name=""/>
        <dsp:cNvSpPr/>
      </dsp:nvSpPr>
      <dsp:spPr>
        <a:xfrm>
          <a:off x="4289213" y="2364229"/>
          <a:ext cx="91440" cy="11604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6044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7DEB0-D9F0-43A0-9A26-8D520C18FFFC}">
      <dsp:nvSpPr>
        <dsp:cNvPr id="0" name=""/>
        <dsp:cNvSpPr/>
      </dsp:nvSpPr>
      <dsp:spPr>
        <a:xfrm>
          <a:off x="1270555" y="2364229"/>
          <a:ext cx="3064378" cy="1160444"/>
        </a:xfrm>
        <a:custGeom>
          <a:avLst/>
          <a:gdLst/>
          <a:ahLst/>
          <a:cxnLst/>
          <a:rect l="0" t="0" r="0" b="0"/>
          <a:pathLst>
            <a:path>
              <a:moveTo>
                <a:pt x="3064378" y="0"/>
              </a:moveTo>
              <a:lnTo>
                <a:pt x="3064378" y="894577"/>
              </a:lnTo>
              <a:lnTo>
                <a:pt x="0" y="894577"/>
              </a:lnTo>
              <a:lnTo>
                <a:pt x="0" y="116044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25F41A-B9BE-46B7-8174-53AD5A857158}">
      <dsp:nvSpPr>
        <dsp:cNvPr id="0" name=""/>
        <dsp:cNvSpPr/>
      </dsp:nvSpPr>
      <dsp:spPr>
        <a:xfrm>
          <a:off x="4524" y="790388"/>
          <a:ext cx="8660818" cy="1573841"/>
        </a:xfrm>
        <a:prstGeom prst="rect">
          <a:avLst/>
        </a:prstGeom>
        <a:solidFill>
          <a:srgbClr val="8CC63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443 pociągi</a:t>
          </a:r>
          <a:endParaRPr lang="pl-PL" sz="6500" kern="1200" dirty="0"/>
        </a:p>
      </dsp:txBody>
      <dsp:txXfrm>
        <a:off x="4524" y="790388"/>
        <a:ext cx="8660818" cy="1573841"/>
      </dsp:txXfrm>
    </dsp:sp>
    <dsp:sp modelId="{90425C27-4B0B-430B-A9D0-7560E4573E38}">
      <dsp:nvSpPr>
        <dsp:cNvPr id="0" name=""/>
        <dsp:cNvSpPr/>
      </dsp:nvSpPr>
      <dsp:spPr>
        <a:xfrm>
          <a:off x="4524" y="3524673"/>
          <a:ext cx="2532062" cy="1266031"/>
        </a:xfrm>
        <a:prstGeom prst="rect">
          <a:avLst/>
        </a:prstGeom>
        <a:solidFill>
          <a:srgbClr val="00BAF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209</a:t>
          </a:r>
          <a:endParaRPr lang="pl-PL" sz="6500" kern="1200" dirty="0"/>
        </a:p>
      </dsp:txBody>
      <dsp:txXfrm>
        <a:off x="4524" y="3524673"/>
        <a:ext cx="2532062" cy="1266031"/>
      </dsp:txXfrm>
    </dsp:sp>
    <dsp:sp modelId="{C1D1D3A2-3F86-4692-AA10-8EAC17FFE6B4}">
      <dsp:nvSpPr>
        <dsp:cNvPr id="0" name=""/>
        <dsp:cNvSpPr/>
      </dsp:nvSpPr>
      <dsp:spPr>
        <a:xfrm>
          <a:off x="3068902" y="3524673"/>
          <a:ext cx="2532062" cy="1266031"/>
        </a:xfrm>
        <a:prstGeom prst="rect">
          <a:avLst/>
        </a:prstGeom>
        <a:solidFill>
          <a:srgbClr val="00BAF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200</a:t>
          </a:r>
          <a:endParaRPr lang="pl-PL" sz="6500" kern="1200" dirty="0"/>
        </a:p>
      </dsp:txBody>
      <dsp:txXfrm>
        <a:off x="3068902" y="3524673"/>
        <a:ext cx="2532062" cy="1266031"/>
      </dsp:txXfrm>
    </dsp:sp>
    <dsp:sp modelId="{D3B82C9F-A5B8-4C56-AFDB-5627F803549D}">
      <dsp:nvSpPr>
        <dsp:cNvPr id="0" name=""/>
        <dsp:cNvSpPr/>
      </dsp:nvSpPr>
      <dsp:spPr>
        <a:xfrm>
          <a:off x="6133280" y="3524673"/>
          <a:ext cx="2532062" cy="1266031"/>
        </a:xfrm>
        <a:prstGeom prst="rect">
          <a:avLst/>
        </a:prstGeom>
        <a:solidFill>
          <a:srgbClr val="00BAF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34</a:t>
          </a:r>
          <a:endParaRPr lang="pl-PL" sz="6500" kern="1200" dirty="0"/>
        </a:p>
      </dsp:txBody>
      <dsp:txXfrm>
        <a:off x="6133280" y="3524673"/>
        <a:ext cx="2532062" cy="1266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1D179-9509-4751-BDD5-D6B9216FF225}">
      <dsp:nvSpPr>
        <dsp:cNvPr id="0" name=""/>
        <dsp:cNvSpPr/>
      </dsp:nvSpPr>
      <dsp:spPr>
        <a:xfrm rot="5400000">
          <a:off x="7022372" y="-3037063"/>
          <a:ext cx="681626" cy="6930057"/>
        </a:xfrm>
        <a:prstGeom prst="round2SameRect">
          <a:avLst/>
        </a:prstGeom>
        <a:solidFill>
          <a:srgbClr val="8CC63E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600" kern="1200" dirty="0" smtClean="0"/>
            <a:t>Przeciszów</a:t>
          </a:r>
          <a:endParaRPr lang="pl-PL" sz="3600" kern="1200" dirty="0"/>
        </a:p>
      </dsp:txBody>
      <dsp:txXfrm rot="-5400000">
        <a:off x="3898157" y="120426"/>
        <a:ext cx="6896783" cy="615078"/>
      </dsp:txXfrm>
    </dsp:sp>
    <dsp:sp modelId="{D06ABBDE-3013-4A6A-86CF-C36BDE4A7B18}">
      <dsp:nvSpPr>
        <dsp:cNvPr id="0" name=""/>
        <dsp:cNvSpPr/>
      </dsp:nvSpPr>
      <dsp:spPr>
        <a:xfrm>
          <a:off x="0" y="1948"/>
          <a:ext cx="3898157" cy="852033"/>
        </a:xfrm>
        <a:prstGeom prst="roundRect">
          <a:avLst/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500" kern="1200" dirty="0" smtClean="0"/>
            <a:t>10.2022</a:t>
          </a:r>
          <a:endParaRPr lang="pl-PL" sz="4500" kern="1200" dirty="0"/>
        </a:p>
      </dsp:txBody>
      <dsp:txXfrm>
        <a:off x="41593" y="43541"/>
        <a:ext cx="3814971" cy="768847"/>
      </dsp:txXfrm>
    </dsp:sp>
    <dsp:sp modelId="{49FE28EB-8C28-453A-B836-A7D779F66E09}">
      <dsp:nvSpPr>
        <dsp:cNvPr id="0" name=""/>
        <dsp:cNvSpPr/>
      </dsp:nvSpPr>
      <dsp:spPr>
        <a:xfrm rot="5400000">
          <a:off x="7022372" y="-2142428"/>
          <a:ext cx="681626" cy="6930057"/>
        </a:xfrm>
        <a:prstGeom prst="round2SameRect">
          <a:avLst/>
        </a:prstGeom>
        <a:solidFill>
          <a:srgbClr val="8CC63E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600" kern="1200" dirty="0" smtClean="0"/>
            <a:t>Olkusz, Bukowno</a:t>
          </a:r>
          <a:endParaRPr lang="pl-PL" sz="3600" kern="1200" dirty="0"/>
        </a:p>
      </dsp:txBody>
      <dsp:txXfrm rot="-5400000">
        <a:off x="3898157" y="1015061"/>
        <a:ext cx="6896783" cy="615078"/>
      </dsp:txXfrm>
    </dsp:sp>
    <dsp:sp modelId="{36763486-A192-4C04-810C-262C373EBFA7}">
      <dsp:nvSpPr>
        <dsp:cNvPr id="0" name=""/>
        <dsp:cNvSpPr/>
      </dsp:nvSpPr>
      <dsp:spPr>
        <a:xfrm>
          <a:off x="0" y="896583"/>
          <a:ext cx="3898157" cy="852033"/>
        </a:xfrm>
        <a:prstGeom prst="roundRect">
          <a:avLst/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500" kern="1200" dirty="0" smtClean="0"/>
            <a:t>03.2022</a:t>
          </a:r>
          <a:endParaRPr lang="pl-PL" sz="4500" kern="1200" dirty="0"/>
        </a:p>
      </dsp:txBody>
      <dsp:txXfrm>
        <a:off x="41593" y="938176"/>
        <a:ext cx="3814971" cy="768847"/>
      </dsp:txXfrm>
    </dsp:sp>
    <dsp:sp modelId="{738F2956-C5AE-4E01-85E1-BA5F76755431}">
      <dsp:nvSpPr>
        <dsp:cNvPr id="0" name=""/>
        <dsp:cNvSpPr/>
      </dsp:nvSpPr>
      <dsp:spPr>
        <a:xfrm rot="5400000">
          <a:off x="7022372" y="-1247793"/>
          <a:ext cx="681626" cy="6930057"/>
        </a:xfrm>
        <a:prstGeom prst="round2SameRect">
          <a:avLst/>
        </a:prstGeom>
        <a:solidFill>
          <a:srgbClr val="8CC63E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600" kern="1200" dirty="0" smtClean="0"/>
            <a:t>Podbory Skawińskie</a:t>
          </a:r>
          <a:endParaRPr lang="pl-PL" sz="3600" kern="1200" dirty="0"/>
        </a:p>
      </dsp:txBody>
      <dsp:txXfrm rot="-5400000">
        <a:off x="3898157" y="1909696"/>
        <a:ext cx="6896783" cy="615078"/>
      </dsp:txXfrm>
    </dsp:sp>
    <dsp:sp modelId="{0A666DE7-5858-45B2-9634-87F163D07B05}">
      <dsp:nvSpPr>
        <dsp:cNvPr id="0" name=""/>
        <dsp:cNvSpPr/>
      </dsp:nvSpPr>
      <dsp:spPr>
        <a:xfrm>
          <a:off x="0" y="1791218"/>
          <a:ext cx="3898157" cy="852033"/>
        </a:xfrm>
        <a:prstGeom prst="roundRect">
          <a:avLst/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500" kern="1200" dirty="0" smtClean="0"/>
            <a:t>03.2022</a:t>
          </a:r>
          <a:endParaRPr lang="pl-PL" sz="4500" kern="1200" dirty="0"/>
        </a:p>
      </dsp:txBody>
      <dsp:txXfrm>
        <a:off x="41593" y="1832811"/>
        <a:ext cx="3814971" cy="768847"/>
      </dsp:txXfrm>
    </dsp:sp>
    <dsp:sp modelId="{C467E3B1-62CC-4DE8-BD7B-0A3B888C8BCE}">
      <dsp:nvSpPr>
        <dsp:cNvPr id="0" name=""/>
        <dsp:cNvSpPr/>
      </dsp:nvSpPr>
      <dsp:spPr>
        <a:xfrm rot="5400000">
          <a:off x="7022372" y="-353158"/>
          <a:ext cx="681626" cy="6930057"/>
        </a:xfrm>
        <a:prstGeom prst="round2SameRect">
          <a:avLst/>
        </a:prstGeom>
        <a:solidFill>
          <a:srgbClr val="8CC63E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600" kern="1200" dirty="0" smtClean="0"/>
            <a:t>Jasło - Krynica-Zdrój</a:t>
          </a:r>
          <a:endParaRPr lang="pl-PL" sz="3600" kern="1200" dirty="0"/>
        </a:p>
      </dsp:txBody>
      <dsp:txXfrm rot="-5400000">
        <a:off x="3898157" y="2804331"/>
        <a:ext cx="6896783" cy="615078"/>
      </dsp:txXfrm>
    </dsp:sp>
    <dsp:sp modelId="{12090DC0-E970-4011-9956-C42C011A32B4}">
      <dsp:nvSpPr>
        <dsp:cNvPr id="0" name=""/>
        <dsp:cNvSpPr/>
      </dsp:nvSpPr>
      <dsp:spPr>
        <a:xfrm>
          <a:off x="0" y="2685853"/>
          <a:ext cx="3898157" cy="852033"/>
        </a:xfrm>
        <a:prstGeom prst="roundRect">
          <a:avLst/>
        </a:prstGeom>
        <a:solidFill>
          <a:srgbClr val="FF9900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500" kern="1200" dirty="0" smtClean="0"/>
            <a:t>2021</a:t>
          </a:r>
          <a:endParaRPr lang="pl-PL" sz="4500" kern="1200" dirty="0"/>
        </a:p>
      </dsp:txBody>
      <dsp:txXfrm>
        <a:off x="41593" y="2727446"/>
        <a:ext cx="3814971" cy="768847"/>
      </dsp:txXfrm>
    </dsp:sp>
    <dsp:sp modelId="{468FDF62-21D4-4F84-A647-88D12EFE2CDA}">
      <dsp:nvSpPr>
        <dsp:cNvPr id="0" name=""/>
        <dsp:cNvSpPr/>
      </dsp:nvSpPr>
      <dsp:spPr>
        <a:xfrm rot="5400000">
          <a:off x="7022372" y="541476"/>
          <a:ext cx="681626" cy="6930057"/>
        </a:xfrm>
        <a:prstGeom prst="round2SameRect">
          <a:avLst/>
        </a:prstGeom>
        <a:solidFill>
          <a:srgbClr val="8CC63E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600" kern="1200" dirty="0" smtClean="0"/>
            <a:t>Muszyna (reaktywacja)</a:t>
          </a:r>
          <a:endParaRPr lang="pl-PL" sz="3600" kern="1200" dirty="0"/>
        </a:p>
      </dsp:txBody>
      <dsp:txXfrm rot="-5400000">
        <a:off x="3898157" y="3698965"/>
        <a:ext cx="6896783" cy="615078"/>
      </dsp:txXfrm>
    </dsp:sp>
    <dsp:sp modelId="{30FDFD1A-1705-497B-9F10-E1C512795A94}">
      <dsp:nvSpPr>
        <dsp:cNvPr id="0" name=""/>
        <dsp:cNvSpPr/>
      </dsp:nvSpPr>
      <dsp:spPr>
        <a:xfrm>
          <a:off x="0" y="3580488"/>
          <a:ext cx="3898157" cy="852033"/>
        </a:xfrm>
        <a:prstGeom prst="roundRect">
          <a:avLst/>
        </a:prstGeom>
        <a:solidFill>
          <a:srgbClr val="FF9900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500" kern="1200" dirty="0" smtClean="0"/>
            <a:t>06.2019</a:t>
          </a:r>
          <a:endParaRPr lang="pl-PL" sz="4500" kern="1200" dirty="0"/>
        </a:p>
      </dsp:txBody>
      <dsp:txXfrm>
        <a:off x="41593" y="3622081"/>
        <a:ext cx="3814971" cy="7688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8D9E4-1FC5-4598-B8C0-C7EAE48D969B}">
      <dsp:nvSpPr>
        <dsp:cNvPr id="0" name=""/>
        <dsp:cNvSpPr/>
      </dsp:nvSpPr>
      <dsp:spPr>
        <a:xfrm>
          <a:off x="1220807" y="250285"/>
          <a:ext cx="4461309" cy="1549354"/>
        </a:xfrm>
        <a:prstGeom prst="ellipse">
          <a:avLst/>
        </a:prstGeom>
        <a:solidFill>
          <a:schemeClr val="bg1">
            <a:lumMod val="50000"/>
            <a:alpha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B7679-C37C-4241-BA94-1BE35C383A43}">
      <dsp:nvSpPr>
        <dsp:cNvPr id="0" name=""/>
        <dsp:cNvSpPr/>
      </dsp:nvSpPr>
      <dsp:spPr>
        <a:xfrm>
          <a:off x="3026082" y="4044127"/>
          <a:ext cx="864594" cy="553340"/>
        </a:xfrm>
        <a:prstGeom prst="downArrow">
          <a:avLst/>
        </a:prstGeom>
        <a:solidFill>
          <a:srgbClr val="002060"/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DBC9E-E12C-490F-9EDC-18520021E95D}">
      <dsp:nvSpPr>
        <dsp:cNvPr id="0" name=""/>
        <dsp:cNvSpPr/>
      </dsp:nvSpPr>
      <dsp:spPr>
        <a:xfrm>
          <a:off x="1383351" y="4486799"/>
          <a:ext cx="4150055" cy="1037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2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Taryfy małopolskie</a:t>
          </a:r>
          <a:endParaRPr lang="pl-PL" sz="3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83351" y="4486799"/>
        <a:ext cx="4150055" cy="1037513"/>
      </dsp:txXfrm>
    </dsp:sp>
    <dsp:sp modelId="{1BB1E14C-3B62-47FF-853E-A711685943B3}">
      <dsp:nvSpPr>
        <dsp:cNvPr id="0" name=""/>
        <dsp:cNvSpPr/>
      </dsp:nvSpPr>
      <dsp:spPr>
        <a:xfrm>
          <a:off x="2842787" y="1919299"/>
          <a:ext cx="1556270" cy="155627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 </a:t>
          </a:r>
          <a:endParaRPr lang="pl-PL" sz="2000" b="1" kern="1200" dirty="0"/>
        </a:p>
      </dsp:txBody>
      <dsp:txXfrm>
        <a:off x="3070697" y="2147209"/>
        <a:ext cx="1100450" cy="1100450"/>
      </dsp:txXfrm>
    </dsp:sp>
    <dsp:sp modelId="{D8786B75-63FB-4326-8C48-9162D6047B63}">
      <dsp:nvSpPr>
        <dsp:cNvPr id="0" name=""/>
        <dsp:cNvSpPr/>
      </dsp:nvSpPr>
      <dsp:spPr>
        <a:xfrm>
          <a:off x="1729189" y="751750"/>
          <a:ext cx="1556270" cy="155627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 </a:t>
          </a:r>
          <a:endParaRPr lang="pl-PL" sz="2000" b="1" kern="1200" dirty="0"/>
        </a:p>
      </dsp:txBody>
      <dsp:txXfrm>
        <a:off x="1957099" y="979660"/>
        <a:ext cx="1100450" cy="1100450"/>
      </dsp:txXfrm>
    </dsp:sp>
    <dsp:sp modelId="{544FE2B3-B432-45C4-9648-80D1B949CCF2}">
      <dsp:nvSpPr>
        <dsp:cNvPr id="0" name=""/>
        <dsp:cNvSpPr/>
      </dsp:nvSpPr>
      <dsp:spPr>
        <a:xfrm>
          <a:off x="3320044" y="375478"/>
          <a:ext cx="1556270" cy="155627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 </a:t>
          </a:r>
          <a:endParaRPr lang="pl-PL" sz="1400" b="1" kern="1200" dirty="0"/>
        </a:p>
      </dsp:txBody>
      <dsp:txXfrm>
        <a:off x="3547954" y="603388"/>
        <a:ext cx="1100450" cy="1100450"/>
      </dsp:txXfrm>
    </dsp:sp>
    <dsp:sp modelId="{326B86D0-9D95-491D-99FB-D9272CACFE1A}">
      <dsp:nvSpPr>
        <dsp:cNvPr id="0" name=""/>
        <dsp:cNvSpPr/>
      </dsp:nvSpPr>
      <dsp:spPr>
        <a:xfrm>
          <a:off x="1048214" y="53992"/>
          <a:ext cx="4841731" cy="3873385"/>
        </a:xfrm>
        <a:prstGeom prst="funnel">
          <a:avLst/>
        </a:prstGeom>
        <a:solidFill>
          <a:schemeClr val="bg1"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7" y="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92E2A-F6E4-4B85-BF09-5AB9E503F7C9}" type="datetimeFigureOut">
              <a:rPr lang="pl-PL" smtClean="0"/>
              <a:t>23.02.2023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7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E61A8-3554-45E7-B640-DCFA10D885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4510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906357" y="4715909"/>
            <a:ext cx="4984962" cy="44677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7779182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4800" b="1" dirty="0" smtClean="0">
                <a:solidFill>
                  <a:srgbClr val="414241"/>
                </a:solidFill>
              </a:rPr>
              <a:t>Kliknij, aby edytować styl</a:t>
            </a:r>
            <a:endParaRPr sz="4800" b="1" dirty="0">
              <a:solidFill>
                <a:srgbClr val="414241"/>
              </a:solidFill>
            </a:endParaRPr>
          </a:p>
        </p:txBody>
      </p:sp>
      <p:sp>
        <p:nvSpPr>
          <p:cNvPr id="43" name="Shape 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939800" indent="-469900"/>
            <a:lvl3pPr marL="1409700" indent="-469900"/>
            <a:lvl4pPr marL="1879600" indent="-469900"/>
            <a:lvl5pPr marL="2349500" indent="-469900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Kliknij, aby edytować style wzorca tekstu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Drugi poziom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Trzeci poziom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Czwarty poziom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Piąty poziom</a:t>
            </a:r>
            <a:endParaRPr sz="2400" dirty="0">
              <a:solidFill>
                <a:srgbClr val="414141"/>
              </a:solidFill>
            </a:endParaRPr>
          </a:p>
        </p:txBody>
      </p:sp>
      <p:pic>
        <p:nvPicPr>
          <p:cNvPr id="4" name="pasted-image.tif"/>
          <p:cNvPicPr/>
          <p:nvPr userDrawn="1"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00" y="8572500"/>
            <a:ext cx="3051487" cy="41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AC8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tlo PP yellow 2.jpg"/>
          <p:cNvPicPr/>
          <p:nvPr userDrawn="1"/>
        </p:nvPicPr>
        <p:blipFill>
          <a:blip r:embed="rId2" cstate="print">
            <a:extLst/>
          </a:blip>
          <a:srcRect t="3" b="3"/>
          <a:stretch>
            <a:fillRect/>
          </a:stretch>
        </p:blipFill>
        <p:spPr>
          <a:xfrm>
            <a:off x="0" y="0"/>
            <a:ext cx="12992100" cy="9977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asted-image.png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2946400" cy="4230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826120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pasted-image.png"/>
          <p:cNvPicPr/>
          <p:nvPr userDrawn="1"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00" y="8572500"/>
            <a:ext cx="2941326" cy="42231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Dowolny kształt 5"/>
          <p:cNvSpPr/>
          <p:nvPr userDrawn="1"/>
        </p:nvSpPr>
        <p:spPr>
          <a:xfrm>
            <a:off x="-14111" y="2582147"/>
            <a:ext cx="13038313" cy="5234843"/>
          </a:xfrm>
          <a:custGeom>
            <a:avLst/>
            <a:gdLst>
              <a:gd name="connsiteX0" fmla="*/ 14111 w 13038313"/>
              <a:gd name="connsiteY0" fmla="*/ 2483375 h 5234843"/>
              <a:gd name="connsiteX1" fmla="*/ 13038313 w 13038313"/>
              <a:gd name="connsiteY1" fmla="*/ 0 h 5234843"/>
              <a:gd name="connsiteX2" fmla="*/ 13024203 w 13038313"/>
              <a:gd name="connsiteY2" fmla="*/ 2737357 h 5234843"/>
              <a:gd name="connsiteX3" fmla="*/ 0 w 13038313"/>
              <a:gd name="connsiteY3" fmla="*/ 5234843 h 5234843"/>
              <a:gd name="connsiteX4" fmla="*/ 14111 w 13038313"/>
              <a:gd name="connsiteY4" fmla="*/ 2483375 h 523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38313" h="5234843">
                <a:moveTo>
                  <a:pt x="14111" y="2483375"/>
                </a:moveTo>
                <a:lnTo>
                  <a:pt x="13038313" y="0"/>
                </a:lnTo>
                <a:cubicBezTo>
                  <a:pt x="13033610" y="912452"/>
                  <a:pt x="13028906" y="1824905"/>
                  <a:pt x="13024203" y="2737357"/>
                </a:cubicBezTo>
                <a:lnTo>
                  <a:pt x="0" y="5234843"/>
                </a:lnTo>
                <a:cubicBezTo>
                  <a:pt x="4704" y="4317687"/>
                  <a:pt x="9407" y="3400531"/>
                  <a:pt x="14111" y="24833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3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Dowolny kształt 6"/>
          <p:cNvSpPr/>
          <p:nvPr userDrawn="1"/>
        </p:nvSpPr>
        <p:spPr>
          <a:xfrm>
            <a:off x="-16933" y="50799"/>
            <a:ext cx="13038666" cy="5232400"/>
          </a:xfrm>
          <a:custGeom>
            <a:avLst/>
            <a:gdLst>
              <a:gd name="connsiteX0" fmla="*/ 13038666 w 13038666"/>
              <a:gd name="connsiteY0" fmla="*/ 5232400 h 5232400"/>
              <a:gd name="connsiteX1" fmla="*/ 0 w 13038666"/>
              <a:gd name="connsiteY1" fmla="*/ 2726266 h 5232400"/>
              <a:gd name="connsiteX2" fmla="*/ 16933 w 13038666"/>
              <a:gd name="connsiteY2" fmla="*/ 0 h 5232400"/>
              <a:gd name="connsiteX3" fmla="*/ 457200 w 13038666"/>
              <a:gd name="connsiteY3" fmla="*/ 0 h 5232400"/>
              <a:gd name="connsiteX4" fmla="*/ 13038666 w 13038666"/>
              <a:gd name="connsiteY4" fmla="*/ 2455333 h 5232400"/>
              <a:gd name="connsiteX5" fmla="*/ 13038666 w 13038666"/>
              <a:gd name="connsiteY5" fmla="*/ 5232400 h 523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8666" h="5232400">
                <a:moveTo>
                  <a:pt x="13038666" y="5232400"/>
                </a:moveTo>
                <a:lnTo>
                  <a:pt x="0" y="2726266"/>
                </a:lnTo>
                <a:lnTo>
                  <a:pt x="16933" y="0"/>
                </a:lnTo>
                <a:lnTo>
                  <a:pt x="457200" y="0"/>
                </a:lnTo>
                <a:lnTo>
                  <a:pt x="13038666" y="2455333"/>
                </a:lnTo>
                <a:lnTo>
                  <a:pt x="13038666" y="523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8" name="Dowolny kształt 7"/>
          <p:cNvSpPr/>
          <p:nvPr userDrawn="1"/>
        </p:nvSpPr>
        <p:spPr>
          <a:xfrm>
            <a:off x="-67733" y="-16933"/>
            <a:ext cx="13072533" cy="2675466"/>
          </a:xfrm>
          <a:custGeom>
            <a:avLst/>
            <a:gdLst>
              <a:gd name="connsiteX0" fmla="*/ 33866 w 13072533"/>
              <a:gd name="connsiteY0" fmla="*/ 0 h 2675466"/>
              <a:gd name="connsiteX1" fmla="*/ 13072533 w 13072533"/>
              <a:gd name="connsiteY1" fmla="*/ 0 h 2675466"/>
              <a:gd name="connsiteX2" fmla="*/ 13072533 w 13072533"/>
              <a:gd name="connsiteY2" fmla="*/ 186266 h 2675466"/>
              <a:gd name="connsiteX3" fmla="*/ 0 w 13072533"/>
              <a:gd name="connsiteY3" fmla="*/ 2675466 h 2675466"/>
              <a:gd name="connsiteX4" fmla="*/ 33866 w 13072533"/>
              <a:gd name="connsiteY4" fmla="*/ 0 h 267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2533" h="2675466">
                <a:moveTo>
                  <a:pt x="33866" y="0"/>
                </a:moveTo>
                <a:lnTo>
                  <a:pt x="13072533" y="0"/>
                </a:lnTo>
                <a:lnTo>
                  <a:pt x="13072533" y="186266"/>
                </a:lnTo>
                <a:lnTo>
                  <a:pt x="0" y="2675466"/>
                </a:lnTo>
                <a:lnTo>
                  <a:pt x="33866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7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9878951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na środ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12997658" cy="9982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2941326" cy="4223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054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asted-image.tif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144000" y="635000"/>
            <a:ext cx="3051487" cy="419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87"/>
          <p:cNvSpPr/>
          <p:nvPr userDrawn="1"/>
        </p:nvSpPr>
        <p:spPr>
          <a:xfrm>
            <a:off x="1270000" y="4333101"/>
            <a:ext cx="1046480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414141"/>
              </a:solidFill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9" name="Symbol zastępczy tekstu 8"/>
          <p:cNvSpPr>
            <a:spLocks noGrp="1"/>
          </p:cNvSpPr>
          <p:nvPr>
            <p:ph type="body" sz="quarter" idx="10"/>
          </p:nvPr>
        </p:nvSpPr>
        <p:spPr>
          <a:xfrm>
            <a:off x="1752600" y="3066276"/>
            <a:ext cx="9982200" cy="2533650"/>
          </a:xfrm>
        </p:spPr>
        <p:txBody>
          <a:bodyPr>
            <a:noAutofit/>
          </a:bodyPr>
          <a:lstStyle>
            <a:lvl1pPr>
              <a:buNone/>
              <a:defRPr sz="3600">
                <a:solidFill>
                  <a:schemeClr val="tx1"/>
                </a:solidFill>
              </a:defRPr>
            </a:lvl1pPr>
            <a:lvl2pPr>
              <a:buNone/>
              <a:defRPr sz="3600"/>
            </a:lvl2pPr>
            <a:lvl3pPr>
              <a:buNone/>
              <a:defRPr sz="3600"/>
            </a:lvl3pPr>
            <a:lvl4pPr>
              <a:buNone/>
              <a:defRPr sz="3600"/>
            </a:lvl4pPr>
            <a:lvl5pPr>
              <a:buNone/>
              <a:defRPr sz="3600"/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11" name="Symbol zastępczy tekstu 10"/>
          <p:cNvSpPr>
            <a:spLocks noGrp="1"/>
          </p:cNvSpPr>
          <p:nvPr>
            <p:ph type="body" sz="quarter" idx="11"/>
          </p:nvPr>
        </p:nvSpPr>
        <p:spPr>
          <a:xfrm>
            <a:off x="1752600" y="5924550"/>
            <a:ext cx="9982200" cy="990600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2601430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na środ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12997658" cy="99822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508000" y="4127500"/>
            <a:ext cx="7200206" cy="2413000"/>
          </a:xfrm>
          <a:prstGeom prst="rect">
            <a:avLst/>
          </a:prstGeom>
        </p:spPr>
        <p:txBody>
          <a:bodyPr/>
          <a:lstStyle>
            <a:lvl1pPr>
              <a:defRPr sz="7000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7000" b="1" dirty="0" smtClean="0">
                <a:solidFill>
                  <a:srgbClr val="FFFFFF"/>
                </a:solidFill>
              </a:rPr>
              <a:t>Kliknij, aby edytować styl</a:t>
            </a:r>
            <a:endParaRPr sz="7000" b="1" dirty="0">
              <a:solidFill>
                <a:srgbClr val="FFFFFF"/>
              </a:solidFill>
            </a:endParaRP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</a:defRPr>
            </a:lvl1pPr>
            <a:lvl2pPr marL="0" indent="228600">
              <a:lnSpc>
                <a:spcPct val="90000"/>
              </a:lnSpc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</a:defRPr>
            </a:lvl2pPr>
            <a:lvl3pPr marL="0" indent="457200">
              <a:lnSpc>
                <a:spcPct val="90000"/>
              </a:lnSpc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</a:defRPr>
            </a:lvl3pPr>
            <a:lvl4pPr marL="0" indent="685800">
              <a:lnSpc>
                <a:spcPct val="90000"/>
              </a:lnSpc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</a:defRPr>
            </a:lvl4pPr>
            <a:lvl5pPr marL="0" indent="914400">
              <a:lnSpc>
                <a:spcPct val="90000"/>
              </a:lnSpc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FFFFFF"/>
                </a:solidFill>
              </a:rPr>
              <a:t>Kliknij, aby edytować style wzorca tekstu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FFFFFF"/>
                </a:solidFill>
              </a:rPr>
              <a:t>Drugi poziom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FFFFFF"/>
                </a:solidFill>
              </a:rPr>
              <a:t>Trzeci poziom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FFFFFF"/>
                </a:solidFill>
              </a:rPr>
              <a:t>Czwarty poziom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FFFFFF"/>
                </a:solidFill>
              </a:rPr>
              <a:t>Piąty poziom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27" name="Shape 27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28" name="pasted-image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2941326" cy="42231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9488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4800" b="1" dirty="0" smtClean="0">
                <a:solidFill>
                  <a:srgbClr val="414241"/>
                </a:solidFill>
              </a:rPr>
              <a:t>Kliknij, aby edytować styl</a:t>
            </a:r>
            <a:endParaRPr sz="4800" b="1" dirty="0">
              <a:solidFill>
                <a:srgbClr val="414241"/>
              </a:solidFill>
            </a:endParaRPr>
          </a:p>
        </p:txBody>
      </p:sp>
      <p:sp>
        <p:nvSpPr>
          <p:cNvPr id="43" name="Shape 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939800" indent="-469900"/>
            <a:lvl3pPr marL="1409700" indent="-469900"/>
            <a:lvl4pPr marL="1879600" indent="-469900"/>
            <a:lvl5pPr marL="2349500" indent="-469900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Kliknij, aby edytować style wzorca tekstu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Drugi poziom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Trzeci poziom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Czwarty poziom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pl-PL" sz="2400" dirty="0" smtClean="0">
                <a:solidFill>
                  <a:srgbClr val="414141"/>
                </a:solidFill>
              </a:rPr>
              <a:t>Piąty poziom</a:t>
            </a:r>
            <a:endParaRPr sz="2400" dirty="0">
              <a:solidFill>
                <a:srgbClr val="414141"/>
              </a:solidFill>
            </a:endParaRPr>
          </a:p>
        </p:txBody>
      </p:sp>
      <p:pic>
        <p:nvPicPr>
          <p:cNvPr id="4" name="pasted-image.tif"/>
          <p:cNvPicPr/>
          <p:nvPr userDrawn="1"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00" y="8572500"/>
            <a:ext cx="3051487" cy="419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667160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AC8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>
              <a:solidFill>
                <a:srgbClr val="FFFFFF"/>
              </a:solidFill>
            </a:endParaRPr>
          </a:p>
        </p:txBody>
      </p:sp>
      <p:pic>
        <p:nvPicPr>
          <p:cNvPr id="4" name="tlo PP yellow 2.jpg"/>
          <p:cNvPicPr/>
          <p:nvPr userDrawn="1"/>
        </p:nvPicPr>
        <p:blipFill>
          <a:blip r:embed="rId2" cstate="print">
            <a:extLst/>
          </a:blip>
          <a:srcRect t="3" b="3"/>
          <a:stretch>
            <a:fillRect/>
          </a:stretch>
        </p:blipFill>
        <p:spPr>
          <a:xfrm>
            <a:off x="0" y="0"/>
            <a:ext cx="12992100" cy="9977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asted-image.png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2946400" cy="4230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6172075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>
              <a:solidFill>
                <a:srgbClr val="FFFFFF"/>
              </a:solidFill>
            </a:endParaRPr>
          </a:p>
        </p:txBody>
      </p:sp>
      <p:pic>
        <p:nvPicPr>
          <p:cNvPr id="5" name="pasted-image.png"/>
          <p:cNvPicPr/>
          <p:nvPr userDrawn="1"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00" y="8572500"/>
            <a:ext cx="2941326" cy="42231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Dowolny kształt 5"/>
          <p:cNvSpPr/>
          <p:nvPr userDrawn="1"/>
        </p:nvSpPr>
        <p:spPr>
          <a:xfrm>
            <a:off x="-14111" y="2582147"/>
            <a:ext cx="13038313" cy="5234843"/>
          </a:xfrm>
          <a:custGeom>
            <a:avLst/>
            <a:gdLst>
              <a:gd name="connsiteX0" fmla="*/ 14111 w 13038313"/>
              <a:gd name="connsiteY0" fmla="*/ 2483375 h 5234843"/>
              <a:gd name="connsiteX1" fmla="*/ 13038313 w 13038313"/>
              <a:gd name="connsiteY1" fmla="*/ 0 h 5234843"/>
              <a:gd name="connsiteX2" fmla="*/ 13024203 w 13038313"/>
              <a:gd name="connsiteY2" fmla="*/ 2737357 h 5234843"/>
              <a:gd name="connsiteX3" fmla="*/ 0 w 13038313"/>
              <a:gd name="connsiteY3" fmla="*/ 5234843 h 5234843"/>
              <a:gd name="connsiteX4" fmla="*/ 14111 w 13038313"/>
              <a:gd name="connsiteY4" fmla="*/ 2483375 h 523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38313" h="5234843">
                <a:moveTo>
                  <a:pt x="14111" y="2483375"/>
                </a:moveTo>
                <a:lnTo>
                  <a:pt x="13038313" y="0"/>
                </a:lnTo>
                <a:cubicBezTo>
                  <a:pt x="13033610" y="912452"/>
                  <a:pt x="13028906" y="1824905"/>
                  <a:pt x="13024203" y="2737357"/>
                </a:cubicBezTo>
                <a:lnTo>
                  <a:pt x="0" y="5234843"/>
                </a:lnTo>
                <a:cubicBezTo>
                  <a:pt x="4704" y="4317687"/>
                  <a:pt x="9407" y="3400531"/>
                  <a:pt x="14111" y="24833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3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pl-PL" sz="3200"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</a:endParaRPr>
          </a:p>
        </p:txBody>
      </p:sp>
      <p:sp>
        <p:nvSpPr>
          <p:cNvPr id="7" name="Dowolny kształt 6"/>
          <p:cNvSpPr/>
          <p:nvPr userDrawn="1"/>
        </p:nvSpPr>
        <p:spPr>
          <a:xfrm>
            <a:off x="-16933" y="50799"/>
            <a:ext cx="13038666" cy="5232400"/>
          </a:xfrm>
          <a:custGeom>
            <a:avLst/>
            <a:gdLst>
              <a:gd name="connsiteX0" fmla="*/ 13038666 w 13038666"/>
              <a:gd name="connsiteY0" fmla="*/ 5232400 h 5232400"/>
              <a:gd name="connsiteX1" fmla="*/ 0 w 13038666"/>
              <a:gd name="connsiteY1" fmla="*/ 2726266 h 5232400"/>
              <a:gd name="connsiteX2" fmla="*/ 16933 w 13038666"/>
              <a:gd name="connsiteY2" fmla="*/ 0 h 5232400"/>
              <a:gd name="connsiteX3" fmla="*/ 457200 w 13038666"/>
              <a:gd name="connsiteY3" fmla="*/ 0 h 5232400"/>
              <a:gd name="connsiteX4" fmla="*/ 13038666 w 13038666"/>
              <a:gd name="connsiteY4" fmla="*/ 2455333 h 5232400"/>
              <a:gd name="connsiteX5" fmla="*/ 13038666 w 13038666"/>
              <a:gd name="connsiteY5" fmla="*/ 5232400 h 523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8666" h="5232400">
                <a:moveTo>
                  <a:pt x="13038666" y="5232400"/>
                </a:moveTo>
                <a:lnTo>
                  <a:pt x="0" y="2726266"/>
                </a:lnTo>
                <a:lnTo>
                  <a:pt x="16933" y="0"/>
                </a:lnTo>
                <a:lnTo>
                  <a:pt x="457200" y="0"/>
                </a:lnTo>
                <a:lnTo>
                  <a:pt x="13038666" y="2455333"/>
                </a:lnTo>
                <a:lnTo>
                  <a:pt x="13038666" y="523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pl-PL" sz="3200"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</a:endParaRPr>
          </a:p>
        </p:txBody>
      </p:sp>
      <p:sp>
        <p:nvSpPr>
          <p:cNvPr id="8" name="Dowolny kształt 7"/>
          <p:cNvSpPr/>
          <p:nvPr userDrawn="1"/>
        </p:nvSpPr>
        <p:spPr>
          <a:xfrm>
            <a:off x="-67733" y="-16933"/>
            <a:ext cx="13072533" cy="2675466"/>
          </a:xfrm>
          <a:custGeom>
            <a:avLst/>
            <a:gdLst>
              <a:gd name="connsiteX0" fmla="*/ 33866 w 13072533"/>
              <a:gd name="connsiteY0" fmla="*/ 0 h 2675466"/>
              <a:gd name="connsiteX1" fmla="*/ 13072533 w 13072533"/>
              <a:gd name="connsiteY1" fmla="*/ 0 h 2675466"/>
              <a:gd name="connsiteX2" fmla="*/ 13072533 w 13072533"/>
              <a:gd name="connsiteY2" fmla="*/ 186266 h 2675466"/>
              <a:gd name="connsiteX3" fmla="*/ 0 w 13072533"/>
              <a:gd name="connsiteY3" fmla="*/ 2675466 h 2675466"/>
              <a:gd name="connsiteX4" fmla="*/ 33866 w 13072533"/>
              <a:gd name="connsiteY4" fmla="*/ 0 h 267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2533" h="2675466">
                <a:moveTo>
                  <a:pt x="33866" y="0"/>
                </a:moveTo>
                <a:lnTo>
                  <a:pt x="13072533" y="0"/>
                </a:lnTo>
                <a:lnTo>
                  <a:pt x="13072533" y="186266"/>
                </a:lnTo>
                <a:lnTo>
                  <a:pt x="0" y="2675466"/>
                </a:lnTo>
                <a:lnTo>
                  <a:pt x="33866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7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pl-PL" sz="3200"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41246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na środ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12997658" cy="9982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8000" y="8572500"/>
            <a:ext cx="2941326" cy="42231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884526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D0039691-23A9-47FC-A105-23EA56D906AB}" type="datetimeFigureOut">
              <a:rPr lang="pl-PL" smtClean="0"/>
              <a:pPr/>
              <a:t>23.02.2023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C80B896C-56F2-4AB0-A80B-5473A6BB8D5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5803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fld id="{66221E02-25CB-4963-84BC-0813985E7D90}" type="datetimeFigureOut">
              <a:rPr lang="pl-PL" smtClean="0"/>
              <a:pPr/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246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3.tiff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800" b="1" dirty="0">
                <a:solidFill>
                  <a:srgbClr val="414241"/>
                </a:solidFill>
              </a:rPr>
              <a:t>Tekst tytułowy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2pPr marL="939800" indent="-469900"/>
            <a:lvl3pPr marL="1409700" indent="-469900"/>
            <a:lvl4pPr marL="1879600" indent="-469900"/>
            <a:lvl5pPr marL="2349500" indent="-469900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5</a:t>
            </a:r>
          </a:p>
        </p:txBody>
      </p:sp>
      <p:pic>
        <p:nvPicPr>
          <p:cNvPr id="4" name="pasted-image.tif"/>
          <p:cNvPicPr/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117560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4" r:id="rId2"/>
    <p:sldLayoutId id="2147483683" r:id="rId3"/>
    <p:sldLayoutId id="2147483685" r:id="rId4"/>
    <p:sldLayoutId id="2147483694" r:id="rId5"/>
  </p:sldLayoutIdLst>
  <p:transition spd="med"/>
  <p:timing>
    <p:tnLst>
      <p:par>
        <p:cTn id="1" dur="indefinite" restart="never" nodeType="tmRoot"/>
      </p:par>
    </p:tnLst>
  </p:timing>
  <p:txStyles>
    <p:titleStyle>
      <a:lvl1pPr defTabSz="584200" eaLnBrk="1" hangingPunct="1">
        <a:lnSpc>
          <a:spcPct val="90000"/>
        </a:lnSpc>
        <a:spcBef>
          <a:spcPts val="1600"/>
        </a:spcBef>
        <a:defRPr sz="4800" b="0" i="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1pPr>
      <a:lvl2pPr indent="228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2pPr>
      <a:lvl3pPr indent="457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3pPr>
      <a:lvl4pPr indent="685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4pPr>
      <a:lvl5pPr indent="9144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5pPr>
      <a:lvl6pPr indent="11430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6pPr>
      <a:lvl7pPr indent="1371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7pPr>
      <a:lvl8pPr indent="1600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8pPr>
      <a:lvl9pPr indent="1828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9pPr>
    </p:titleStyle>
    <p:bodyStyle>
      <a:lvl1pPr marL="469900" indent="-469900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1pPr>
      <a:lvl2pPr marL="7831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2pPr>
      <a:lvl3pPr marL="12530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3pPr>
      <a:lvl4pPr marL="17229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4pPr>
      <a:lvl5pPr marL="21928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5pPr>
      <a:lvl6pPr marL="26627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6pPr>
      <a:lvl7pPr marL="31326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7pPr>
      <a:lvl8pPr marL="36025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8pPr>
      <a:lvl9pPr marL="40724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800" b="1" dirty="0">
                <a:solidFill>
                  <a:srgbClr val="414241"/>
                </a:solidFill>
              </a:rPr>
              <a:t>Tekst tytułowy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2pPr marL="939800" indent="-469900"/>
            <a:lvl3pPr marL="1409700" indent="-469900"/>
            <a:lvl4pPr marL="1879600" indent="-469900"/>
            <a:lvl5pPr marL="2349500" indent="-469900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414141"/>
                </a:solidFill>
              </a:rPr>
              <a:t>Treść</a:t>
            </a:r>
            <a:r>
              <a:rPr sz="2400" dirty="0">
                <a:solidFill>
                  <a:srgbClr val="414141"/>
                </a:solidFill>
              </a:rPr>
              <a:t> - </a:t>
            </a:r>
            <a:r>
              <a:rPr sz="2400" dirty="0" err="1">
                <a:solidFill>
                  <a:srgbClr val="414141"/>
                </a:solidFill>
              </a:rPr>
              <a:t>poziom</a:t>
            </a:r>
            <a:r>
              <a:rPr sz="2400" dirty="0">
                <a:solidFill>
                  <a:srgbClr val="414141"/>
                </a:solidFill>
              </a:rPr>
              <a:t> 5</a:t>
            </a:r>
          </a:p>
        </p:txBody>
      </p:sp>
      <p:pic>
        <p:nvPicPr>
          <p:cNvPr id="4" name="pasted-image.tif"/>
          <p:cNvPicPr/>
          <p:nvPr/>
        </p:nvPicPr>
        <p:blipFill>
          <a:blip r:embed="rId10" cstate="print">
            <a:extLst/>
          </a:blip>
          <a:stretch>
            <a:fillRect/>
          </a:stretch>
        </p:blipFill>
        <p:spPr>
          <a:xfrm>
            <a:off x="11756098" y="684991"/>
            <a:ext cx="615605" cy="226234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2943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5" r:id="rId7"/>
  </p:sldLayoutIdLst>
  <p:transition spd="med"/>
  <p:timing>
    <p:tnLst>
      <p:par>
        <p:cTn id="1" dur="indefinite" restart="never" nodeType="tmRoot"/>
      </p:par>
    </p:tnLst>
  </p:timing>
  <p:txStyles>
    <p:titleStyle>
      <a:lvl1pPr defTabSz="584200" eaLnBrk="1" hangingPunct="1">
        <a:lnSpc>
          <a:spcPct val="90000"/>
        </a:lnSpc>
        <a:spcBef>
          <a:spcPts val="1600"/>
        </a:spcBef>
        <a:defRPr sz="4800" b="0" i="0">
          <a:solidFill>
            <a:srgbClr val="414241"/>
          </a:solidFill>
          <a:latin typeface="Roboto Bold"/>
          <a:ea typeface="Aller"/>
          <a:cs typeface="Roboto Bold"/>
          <a:sym typeface="Aller"/>
        </a:defRPr>
      </a:lvl1pPr>
      <a:lvl2pPr indent="228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2pPr>
      <a:lvl3pPr indent="457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3pPr>
      <a:lvl4pPr indent="685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4pPr>
      <a:lvl5pPr indent="9144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5pPr>
      <a:lvl6pPr indent="11430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6pPr>
      <a:lvl7pPr indent="13716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7pPr>
      <a:lvl8pPr indent="16002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8pPr>
      <a:lvl9pPr indent="1828800" defTabSz="584200" eaLnBrk="1" hangingPunct="1">
        <a:lnSpc>
          <a:spcPct val="90000"/>
        </a:lnSpc>
        <a:spcBef>
          <a:spcPts val="1600"/>
        </a:spcBef>
        <a:defRPr sz="4800" b="1">
          <a:solidFill>
            <a:srgbClr val="414241"/>
          </a:solidFill>
          <a:latin typeface="Aller"/>
          <a:ea typeface="Aller"/>
          <a:cs typeface="Aller"/>
          <a:sym typeface="Aller"/>
        </a:defRPr>
      </a:lvl9pPr>
    </p:titleStyle>
    <p:bodyStyle>
      <a:lvl1pPr marL="469900" indent="-469900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1pPr>
      <a:lvl2pPr marL="7831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2pPr>
      <a:lvl3pPr marL="12530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3pPr>
      <a:lvl4pPr marL="17229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4pPr>
      <a:lvl5pPr marL="21928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5pPr>
      <a:lvl6pPr marL="26627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6pPr>
      <a:lvl7pPr marL="31326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7pPr>
      <a:lvl8pPr marL="36025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8pPr>
      <a:lvl9pPr marL="4072466" indent="-313266" defTabSz="584200" eaLnBrk="1" hangingPunct="1">
        <a:spcBef>
          <a:spcPts val="2200"/>
        </a:spcBef>
        <a:buSzPct val="75000"/>
        <a:buChar char="•"/>
        <a:defRPr sz="2400">
          <a:solidFill>
            <a:srgbClr val="414141"/>
          </a:solidFill>
          <a:latin typeface="Roboto Regular"/>
          <a:ea typeface="Roboto Regular"/>
          <a:cs typeface="Roboto Regular"/>
          <a:sym typeface="Roboto Regular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8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6.png"/><Relationship Id="rId1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8780" y="1104462"/>
            <a:ext cx="11213430" cy="2413000"/>
          </a:xfrm>
        </p:spPr>
        <p:txBody>
          <a:bodyPr>
            <a:noAutofit/>
          </a:bodyPr>
          <a:lstStyle/>
          <a:p>
            <a:pPr algn="ctr"/>
            <a:r>
              <a:rPr lang="pl-PL" sz="4800" b="1" dirty="0" smtClean="0"/>
              <a:t>Organizacja przewozów kolejowych</a:t>
            </a:r>
            <a:br>
              <a:rPr lang="pl-PL" sz="4800" b="1" dirty="0" smtClean="0"/>
            </a:br>
            <a:r>
              <a:rPr lang="pl-PL" sz="4800" b="1" dirty="0" smtClean="0"/>
              <a:t>w województwie małopolskim</a:t>
            </a:r>
            <a:endParaRPr lang="pl-PL" sz="4400" b="1" dirty="0"/>
          </a:p>
        </p:txBody>
      </p:sp>
      <p:pic>
        <p:nvPicPr>
          <p:cNvPr id="4" name="Picture 2" descr="Display technologie informacyjne i komunikacyjne  49 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3"/>
          <a:stretch/>
        </p:blipFill>
        <p:spPr bwMode="auto">
          <a:xfrm>
            <a:off x="2358246" y="3283480"/>
            <a:ext cx="8262907" cy="4999024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460904" y="8995331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1326831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201400" cy="1219200"/>
          </a:xfrm>
        </p:spPr>
        <p:txBody>
          <a:bodyPr>
            <a:normAutofit/>
          </a:bodyPr>
          <a:lstStyle/>
          <a:p>
            <a:pPr algn="l"/>
            <a:r>
              <a:rPr lang="pl-PL" sz="4400" b="1" dirty="0" smtClean="0">
                <a:solidFill>
                  <a:srgbClr val="002060"/>
                </a:solidFill>
              </a:rPr>
              <a:t>Liczba pociągów</a:t>
            </a:r>
            <a:br>
              <a:rPr lang="pl-PL" sz="4400" b="1" dirty="0" smtClean="0">
                <a:solidFill>
                  <a:srgbClr val="002060"/>
                </a:solidFill>
              </a:rPr>
            </a:br>
            <a:r>
              <a:rPr lang="pl-PL" sz="4400" b="1" dirty="0" smtClean="0">
                <a:solidFill>
                  <a:srgbClr val="002060"/>
                </a:solidFill>
              </a:rPr>
              <a:t>uruchamianych każdego </a:t>
            </a:r>
            <a:r>
              <a:rPr lang="pl-PL" sz="4400" b="1" dirty="0" smtClean="0">
                <a:solidFill>
                  <a:srgbClr val="002060"/>
                </a:solidFill>
              </a:rPr>
              <a:t>dnia (2023 r.)</a:t>
            </a:r>
            <a:endParaRPr lang="pl-PL" sz="44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28277452"/>
              </p:ext>
            </p:extLst>
          </p:nvPr>
        </p:nvGraphicFramePr>
        <p:xfrm>
          <a:off x="1773765" y="1781429"/>
          <a:ext cx="8669867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614" y="6828661"/>
            <a:ext cx="1218046" cy="1116542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528" y="7025126"/>
            <a:ext cx="2524337" cy="855429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709" y="7003189"/>
            <a:ext cx="1759840" cy="942014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3" name="pole tekstowe 12"/>
          <p:cNvSpPr txBox="1"/>
          <p:nvPr/>
        </p:nvSpPr>
        <p:spPr>
          <a:xfrm>
            <a:off x="11877094" y="8212078"/>
            <a:ext cx="245259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2100" b="1" i="0" u="none" strike="noStrike" cap="none" spc="0" normalizeH="0" baseline="0" dirty="0" smtClean="0">
                <a:ln>
                  <a:noFill/>
                </a:ln>
                <a:solidFill>
                  <a:srgbClr val="FFC20C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1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41557964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8000" y="619110"/>
            <a:ext cx="11988800" cy="1219200"/>
          </a:xfrm>
        </p:spPr>
        <p:txBody>
          <a:bodyPr/>
          <a:lstStyle/>
          <a:p>
            <a:r>
              <a:rPr lang="pl-PL" b="1" dirty="0" smtClean="0">
                <a:solidFill>
                  <a:srgbClr val="002060"/>
                </a:solidFill>
              </a:rPr>
              <a:t>Nowe połączenia</a:t>
            </a:r>
            <a:endParaRPr lang="pl-PL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065432047"/>
              </p:ext>
            </p:extLst>
          </p:nvPr>
        </p:nvGraphicFramePr>
        <p:xfrm>
          <a:off x="508000" y="1872544"/>
          <a:ext cx="10828215" cy="4434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Prostokąt 8"/>
          <p:cNvSpPr/>
          <p:nvPr/>
        </p:nvSpPr>
        <p:spPr>
          <a:xfrm>
            <a:off x="508000" y="6609307"/>
            <a:ext cx="10828214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chemeClr val="tx1">
                    <a:lumMod val="50000"/>
                  </a:schemeClr>
                </a:solidFill>
              </a:rPr>
              <a:t>W </a:t>
            </a:r>
            <a:r>
              <a:rPr lang="pl-PL" sz="2000" b="1" dirty="0">
                <a:solidFill>
                  <a:schemeClr val="tx1">
                    <a:lumMod val="50000"/>
                  </a:schemeClr>
                </a:solidFill>
              </a:rPr>
              <a:t>grudniu 2022 r. </a:t>
            </a:r>
            <a:r>
              <a:rPr lang="pl-PL" sz="2000" b="1" dirty="0">
                <a:solidFill>
                  <a:srgbClr val="426AB3"/>
                </a:solidFill>
              </a:rPr>
              <a:t>mieszkańcy Wieliczki po kilku latach przerwy otrzymali pociągi kursujące co 30 minut w godzinach </a:t>
            </a:r>
            <a:r>
              <a:rPr lang="pl-PL" sz="2000" b="1" dirty="0" smtClean="0">
                <a:solidFill>
                  <a:srgbClr val="426AB3"/>
                </a:solidFill>
              </a:rPr>
              <a:t>szczytu.</a:t>
            </a:r>
          </a:p>
        </p:txBody>
      </p:sp>
      <p:sp>
        <p:nvSpPr>
          <p:cNvPr id="10" name="Prostokąt 9"/>
          <p:cNvSpPr/>
          <p:nvPr/>
        </p:nvSpPr>
        <p:spPr>
          <a:xfrm>
            <a:off x="508000" y="8438942"/>
            <a:ext cx="10828214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426AB3"/>
                </a:solidFill>
              </a:rPr>
              <a:t>Dodatkowe kursy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pojawiły się również </a:t>
            </a:r>
            <a:r>
              <a:rPr lang="pl-PL" sz="2000" dirty="0">
                <a:solidFill>
                  <a:srgbClr val="426AB3"/>
                </a:solidFill>
              </a:rPr>
              <a:t>na odcinkach Sucha Beskidzka – </a:t>
            </a:r>
            <a:r>
              <a:rPr lang="pl-PL" sz="2000" dirty="0" smtClean="0">
                <a:solidFill>
                  <a:srgbClr val="426AB3"/>
                </a:solidFill>
              </a:rPr>
              <a:t>Kraków,</a:t>
            </a:r>
            <a:br>
              <a:rPr lang="pl-PL" sz="2000" dirty="0" smtClean="0">
                <a:solidFill>
                  <a:srgbClr val="426AB3"/>
                </a:solidFill>
              </a:rPr>
            </a:br>
            <a:r>
              <a:rPr lang="pl-PL" sz="2000" dirty="0" smtClean="0">
                <a:solidFill>
                  <a:srgbClr val="426AB3"/>
                </a:solidFill>
              </a:rPr>
              <a:t>Tarnów </a:t>
            </a:r>
            <a:r>
              <a:rPr lang="pl-PL" sz="2000" dirty="0">
                <a:solidFill>
                  <a:srgbClr val="426AB3"/>
                </a:solidFill>
              </a:rPr>
              <a:t>– Dębica</a:t>
            </a:r>
            <a:r>
              <a:rPr lang="pl-PL" sz="2000" dirty="0">
                <a:solidFill>
                  <a:srgbClr val="ED008B"/>
                </a:solidFill>
              </a:rPr>
              <a:t>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oraz </a:t>
            </a:r>
            <a:r>
              <a:rPr lang="pl-PL" sz="2000" dirty="0">
                <a:solidFill>
                  <a:srgbClr val="426AB3"/>
                </a:solidFill>
              </a:rPr>
              <a:t>Olkusz – Wolbrom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508000" y="7524124"/>
            <a:ext cx="10828215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l-PL" sz="2000" dirty="0" smtClean="0">
                <a:solidFill>
                  <a:srgbClr val="ED008B"/>
                </a:solidFill>
              </a:rPr>
              <a:t>Połączenia dedykowane </a:t>
            </a:r>
            <a:r>
              <a:rPr lang="pl-PL" sz="2000" dirty="0">
                <a:solidFill>
                  <a:srgbClr val="ED008B"/>
                </a:solidFill>
              </a:rPr>
              <a:t>pracownikom zakładów pracy </a:t>
            </a: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zlokalizowanych</a:t>
            </a:r>
            <a:b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sz="2000" dirty="0" smtClean="0">
                <a:solidFill>
                  <a:schemeClr val="tx1">
                    <a:lumMod val="50000"/>
                  </a:schemeClr>
                </a:solidFill>
              </a:rPr>
              <a:t>w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rejonie stacji </a:t>
            </a:r>
            <a:r>
              <a:rPr lang="pl-PL" sz="2000" dirty="0">
                <a:solidFill>
                  <a:srgbClr val="ED008B"/>
                </a:solidFill>
              </a:rPr>
              <a:t>Kraków Nowa Huta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3" name="pole tekstowe 12"/>
          <p:cNvSpPr txBox="1"/>
          <p:nvPr/>
        </p:nvSpPr>
        <p:spPr>
          <a:xfrm>
            <a:off x="11877094" y="8212078"/>
            <a:ext cx="245259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2100" b="1" dirty="0">
                <a:solidFill>
                  <a:srgbClr val="FFC20C"/>
                </a:solidFill>
              </a:rPr>
              <a:t>2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371" y="1194505"/>
            <a:ext cx="5632843" cy="299088"/>
          </a:xfrm>
          <a:prstGeom prst="rect">
            <a:avLst/>
          </a:prstGeom>
        </p:spPr>
      </p:pic>
      <p:cxnSp>
        <p:nvCxnSpPr>
          <p:cNvPr id="15" name="Łącznik prosty 14"/>
          <p:cNvCxnSpPr/>
          <p:nvPr/>
        </p:nvCxnSpPr>
        <p:spPr>
          <a:xfrm>
            <a:off x="0" y="1493593"/>
            <a:ext cx="113362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0383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solidFill>
                  <a:srgbClr val="002060"/>
                </a:solidFill>
              </a:rPr>
              <a:t>Integracja biletowa</a:t>
            </a: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508000" y="2221059"/>
            <a:ext cx="5905500" cy="1679564"/>
          </a:xfrm>
        </p:spPr>
        <p:txBody>
          <a:bodyPr>
            <a:normAutofit/>
          </a:bodyPr>
          <a:lstStyle/>
          <a:p>
            <a:pPr algn="l">
              <a:buClr>
                <a:srgbClr val="8CC63E"/>
              </a:buClr>
              <a:buSzPct val="120000"/>
              <a:buFont typeface="Wingdings" panose="05000000000000000000" pitchFamily="2" charset="2"/>
              <a:buChar char="ü"/>
            </a:pPr>
            <a:r>
              <a:rPr lang="pl-PL" sz="3200" b="1" dirty="0" smtClean="0">
                <a:solidFill>
                  <a:srgbClr val="8CC63E"/>
                </a:solidFill>
              </a:rPr>
              <a:t>17 lutego 2020 r.</a:t>
            </a:r>
            <a:br>
              <a:rPr lang="pl-PL" sz="3200" b="1" dirty="0" smtClean="0">
                <a:solidFill>
                  <a:srgbClr val="8CC63E"/>
                </a:solidFill>
              </a:rPr>
            </a:b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wprowadzone zostało ujednolicenie ofert biletowych obowiązujących</a:t>
            </a:r>
            <a:b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w pociągach WM</a:t>
            </a:r>
            <a:endParaRPr lang="pl-PL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1877094" y="8212078"/>
            <a:ext cx="245259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2100" b="1" i="0" u="none" strike="noStrike" cap="none" spc="0" normalizeH="0" baseline="0" dirty="0" smtClean="0">
                <a:ln>
                  <a:noFill/>
                </a:ln>
                <a:solidFill>
                  <a:srgbClr val="FFC20C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3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47496723"/>
              </p:ext>
            </p:extLst>
          </p:nvPr>
        </p:nvGraphicFramePr>
        <p:xfrm>
          <a:off x="5491141" y="657408"/>
          <a:ext cx="6916759" cy="5584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09" y="2978596"/>
            <a:ext cx="1236091" cy="66166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488" y="1422402"/>
            <a:ext cx="1424133" cy="4826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014" y="1664107"/>
            <a:ext cx="1086295" cy="995770"/>
          </a:xfrm>
          <a:prstGeom prst="rect">
            <a:avLst/>
          </a:prstGeom>
        </p:spPr>
      </p:pic>
      <p:sp>
        <p:nvSpPr>
          <p:cNvPr id="13" name="Prostokąt zaokrąglony 12"/>
          <p:cNvSpPr/>
          <p:nvPr/>
        </p:nvSpPr>
        <p:spPr>
          <a:xfrm>
            <a:off x="508000" y="6775300"/>
            <a:ext cx="10866826" cy="1203166"/>
          </a:xfrm>
          <a:prstGeom prst="roundRect">
            <a:avLst/>
          </a:prstGeom>
          <a:solidFill>
            <a:srgbClr val="002060"/>
          </a:solidFill>
          <a:ln w="12700" cap="flat">
            <a:solidFill>
              <a:srgbClr val="00206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pl-PL" sz="3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Na obszarze Województwa </a:t>
            </a:r>
            <a:r>
              <a:rPr lang="pl-PL" sz="32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Małopolskiego obowiązuje</a:t>
            </a:r>
            <a:br>
              <a:rPr lang="pl-PL" sz="32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</a:br>
            <a:r>
              <a:rPr lang="pl-PL" sz="3200" dirty="0" smtClean="0">
                <a:ln>
                  <a:solidFill>
                    <a:srgbClr val="8CC63E"/>
                  </a:solidFill>
                </a:ln>
                <a:solidFill>
                  <a:srgbClr val="8CC63E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wzajemne </a:t>
            </a:r>
            <a:r>
              <a:rPr lang="pl-PL" sz="3200" dirty="0">
                <a:ln>
                  <a:solidFill>
                    <a:srgbClr val="8CC63E"/>
                  </a:solidFill>
                </a:ln>
                <a:solidFill>
                  <a:srgbClr val="8CC63E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honorowanie </a:t>
            </a:r>
            <a:r>
              <a:rPr lang="pl-PL" sz="3200" dirty="0" smtClean="0">
                <a:ln>
                  <a:solidFill>
                    <a:srgbClr val="8CC63E"/>
                  </a:solidFill>
                </a:ln>
                <a:solidFill>
                  <a:srgbClr val="8CC63E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biletów </a:t>
            </a:r>
            <a:r>
              <a:rPr lang="pl-PL" sz="32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pomiędzy </a:t>
            </a:r>
            <a:r>
              <a:rPr lang="pl-PL" sz="3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przewoźnikami</a:t>
            </a:r>
          </a:p>
        </p:txBody>
      </p:sp>
      <p:sp>
        <p:nvSpPr>
          <p:cNvPr id="14" name="object 26"/>
          <p:cNvSpPr/>
          <p:nvPr/>
        </p:nvSpPr>
        <p:spPr>
          <a:xfrm>
            <a:off x="4484546" y="3995988"/>
            <a:ext cx="1574292" cy="85953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raz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5"/>
          <a:stretch>
            <a:fillRect/>
          </a:stretch>
        </p:blipFill>
        <p:spPr bwMode="auto">
          <a:xfrm>
            <a:off x="3797544" y="4855523"/>
            <a:ext cx="1190299" cy="186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ject 25"/>
          <p:cNvSpPr/>
          <p:nvPr/>
        </p:nvSpPr>
        <p:spPr>
          <a:xfrm>
            <a:off x="867761" y="4238703"/>
            <a:ext cx="948143" cy="142584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bg2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9232">
            <a:off x="2098660" y="4686701"/>
            <a:ext cx="1482227" cy="148222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7" name="pole tekstowe 16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7161292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8000" y="475488"/>
            <a:ext cx="11988800" cy="1219200"/>
          </a:xfrm>
        </p:spPr>
        <p:txBody>
          <a:bodyPr/>
          <a:lstStyle/>
          <a:p>
            <a:r>
              <a:rPr lang="pl-PL" b="1" dirty="0" smtClean="0">
                <a:solidFill>
                  <a:srgbClr val="002060"/>
                </a:solidFill>
              </a:rPr>
              <a:t>Bilety Małopolskie</a:t>
            </a: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508000" y="1548384"/>
            <a:ext cx="11055242" cy="3579876"/>
          </a:xfrm>
          <a:prstGeom prst="rect">
            <a:avLst/>
          </a:prstGeom>
          <a:solidFill>
            <a:srgbClr val="4472C4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571500" lvl="3" indent="-571500" algn="l" defTabSz="914400" rtl="0">
              <a:buFont typeface="Wingdings" panose="05000000000000000000" pitchFamily="2" charset="2"/>
              <a:buChar char="Ø"/>
            </a:pPr>
            <a:r>
              <a:rPr lang="pl-PL" sz="4000" kern="1200" dirty="0" smtClean="0">
                <a:solidFill>
                  <a:prstClr val="white"/>
                </a:solidFill>
                <a:latin typeface="Calibri" panose="020F0502020204030204"/>
              </a:rPr>
              <a:t>Małopolski bilet </a:t>
            </a:r>
            <a:r>
              <a:rPr lang="pl-PL" sz="4000" kern="1200" dirty="0">
                <a:solidFill>
                  <a:prstClr val="white"/>
                </a:solidFill>
                <a:latin typeface="Calibri" panose="020F0502020204030204"/>
              </a:rPr>
              <a:t>dla </a:t>
            </a:r>
            <a:r>
              <a:rPr lang="pl-PL" sz="4000" kern="1200" dirty="0" smtClean="0">
                <a:solidFill>
                  <a:prstClr val="white"/>
                </a:solidFill>
                <a:latin typeface="Calibri" panose="020F0502020204030204"/>
              </a:rPr>
              <a:t>rodziny</a:t>
            </a:r>
          </a:p>
          <a:p>
            <a:pPr marL="571500" lvl="3" indent="-571500" algn="l" defTabSz="914400" rtl="0">
              <a:buFont typeface="Wingdings" panose="05000000000000000000" pitchFamily="2" charset="2"/>
              <a:buChar char="Ø"/>
            </a:pPr>
            <a:r>
              <a:rPr lang="pl-PL" sz="4000" kern="1200" dirty="0" smtClean="0">
                <a:solidFill>
                  <a:prstClr val="white"/>
                </a:solidFill>
                <a:latin typeface="Calibri" panose="020F0502020204030204"/>
              </a:rPr>
              <a:t>Małopolski bilet rowerowy</a:t>
            </a:r>
            <a:endParaRPr lang="pl-PL" sz="4000" kern="1200" dirty="0">
              <a:solidFill>
                <a:prstClr val="white"/>
              </a:solidFill>
              <a:latin typeface="Calibri" panose="020F0502020204030204"/>
            </a:endParaRPr>
          </a:p>
          <a:p>
            <a:pPr marL="571500" lvl="3" indent="-571500" algn="l" defTabSz="914400" rtl="0">
              <a:buFont typeface="Wingdings" panose="05000000000000000000" pitchFamily="2" charset="2"/>
              <a:buChar char="Ø"/>
            </a:pPr>
            <a:r>
              <a:rPr lang="pl-PL" sz="40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Małopolski Bilet dla </a:t>
            </a:r>
            <a:r>
              <a:rPr lang="pl-PL" sz="4000" kern="1200" dirty="0" smtClean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Zasłużonych </a:t>
            </a:r>
            <a:r>
              <a:rPr lang="pl-PL" sz="40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Honorowych Dawców </a:t>
            </a:r>
            <a:r>
              <a:rPr lang="pl-PL" sz="4000" kern="1200" dirty="0" smtClean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Krwi</a:t>
            </a:r>
            <a:endParaRPr kumimoji="0" lang="pl-PL" sz="4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0" lvl="3" indent="-571500" algn="l" defTabSz="914400" rtl="0">
              <a:buFont typeface="Wingdings" panose="05000000000000000000" pitchFamily="2" charset="2"/>
              <a:buChar char="Ø"/>
            </a:pPr>
            <a:r>
              <a:rPr lang="pl-PL" sz="400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Bilety miesięczne „na okaziciela”</a:t>
            </a:r>
          </a:p>
          <a:p>
            <a:pPr marL="571500" lvl="3" indent="-571500" algn="l" defTabSz="914400" rtl="0">
              <a:buFont typeface="Wingdings" panose="05000000000000000000" pitchFamily="2" charset="2"/>
              <a:buChar char="Ø"/>
            </a:pPr>
            <a:r>
              <a:rPr kumimoji="0" lang="pl-PL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Bilety grupowe</a:t>
            </a:r>
          </a:p>
        </p:txBody>
      </p:sp>
      <p:sp>
        <p:nvSpPr>
          <p:cNvPr id="7" name="Prostokąt 6"/>
          <p:cNvSpPr/>
          <p:nvPr/>
        </p:nvSpPr>
        <p:spPr>
          <a:xfrm>
            <a:off x="508000" y="5896304"/>
            <a:ext cx="11055242" cy="2392620"/>
          </a:xfrm>
          <a:prstGeom prst="rect">
            <a:avLst/>
          </a:prstGeom>
          <a:solidFill>
            <a:srgbClr val="4472C4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Bilet Małego Małopolanina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Ulga dla Seniorów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Ulga 100% dla działaczy opozycji antykomunistycznej</a:t>
            </a:r>
            <a:br>
              <a:rPr kumimoji="0" lang="pl-PL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osób represjonowanych</a:t>
            </a:r>
          </a:p>
        </p:txBody>
      </p:sp>
      <p:sp>
        <p:nvSpPr>
          <p:cNvPr id="8" name="Prostokąt 7"/>
          <p:cNvSpPr/>
          <p:nvPr/>
        </p:nvSpPr>
        <p:spPr>
          <a:xfrm>
            <a:off x="508000" y="5379668"/>
            <a:ext cx="11055242" cy="516636"/>
          </a:xfrm>
          <a:prstGeom prst="rect">
            <a:avLst/>
          </a:prstGeom>
          <a:solidFill>
            <a:srgbClr val="FFC00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NOWE ULGI</a:t>
            </a:r>
            <a:endParaRPr kumimoji="0" lang="pl-PL" sz="40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1877094" y="8212078"/>
            <a:ext cx="245259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2100" b="1" i="0" u="none" strike="noStrike" cap="none" spc="0" normalizeH="0" baseline="0" dirty="0" smtClean="0">
                <a:ln>
                  <a:noFill/>
                </a:ln>
                <a:solidFill>
                  <a:srgbClr val="FFC20C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4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0836176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08001" y="523718"/>
            <a:ext cx="10891520" cy="1219200"/>
          </a:xfrm>
        </p:spPr>
        <p:txBody>
          <a:bodyPr>
            <a:normAutofit fontScale="90000"/>
          </a:bodyPr>
          <a:lstStyle/>
          <a:p>
            <a:pPr algn="ctr" rtl="0">
              <a:defRPr sz="1400" b="0" i="0" u="none" strike="noStrike" kern="1200" baseline="0">
                <a:solidFill>
                  <a:sysClr val="windowText" lastClr="000000"/>
                </a:solidFill>
                <a:latin typeface="Calibri"/>
                <a:ea typeface="Calibri"/>
                <a:cs typeface="Calibri"/>
              </a:defRPr>
            </a:pPr>
            <a:r>
              <a:rPr lang="pl-PL" sz="4400" b="1" dirty="0">
                <a:solidFill>
                  <a:srgbClr val="002060"/>
                </a:solidFill>
              </a:rPr>
              <a:t>Praca eksploatacyjna w transporcie kolejowym</a:t>
            </a:r>
            <a:br>
              <a:rPr lang="pl-PL" sz="4400" b="1" dirty="0">
                <a:solidFill>
                  <a:srgbClr val="002060"/>
                </a:solidFill>
              </a:rPr>
            </a:br>
            <a:r>
              <a:rPr lang="pl-PL" sz="4400" b="1" dirty="0">
                <a:solidFill>
                  <a:srgbClr val="002060"/>
                </a:solidFill>
              </a:rPr>
              <a:t>oraz dofinansowanie Województwa Małopolskiego</a:t>
            </a:r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1508335143"/>
              </p:ext>
            </p:extLst>
          </p:nvPr>
        </p:nvGraphicFramePr>
        <p:xfrm>
          <a:off x="508000" y="1743187"/>
          <a:ext cx="10891520" cy="662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rostokąt 4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11877094" y="8212078"/>
            <a:ext cx="245259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2100" b="1" dirty="0">
                <a:solidFill>
                  <a:srgbClr val="FFC20C"/>
                </a:solidFill>
              </a:rPr>
              <a:t>5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1652954" y="3118338"/>
            <a:ext cx="5767754" cy="4712677"/>
          </a:xfrm>
          <a:prstGeom prst="rect">
            <a:avLst/>
          </a:prstGeom>
          <a:noFill/>
          <a:ln w="7620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3756499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8000" y="678180"/>
            <a:ext cx="10806176" cy="1219200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 smtClean="0">
                <a:solidFill>
                  <a:srgbClr val="002060"/>
                </a:solidFill>
              </a:rPr>
              <a:t>Liczba przewiezionych pasażerów koleją</a:t>
            </a:r>
            <a:br>
              <a:rPr lang="pl-PL" sz="4400" b="1" dirty="0" smtClean="0">
                <a:solidFill>
                  <a:srgbClr val="002060"/>
                </a:solidFill>
              </a:rPr>
            </a:br>
            <a:r>
              <a:rPr lang="pl-PL" sz="2800" b="1" dirty="0" smtClean="0">
                <a:solidFill>
                  <a:srgbClr val="002060"/>
                </a:solidFill>
              </a:rPr>
              <a:t>[w mln]</a:t>
            </a:r>
            <a:endParaRPr lang="pl-PL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3125854514"/>
              </p:ext>
            </p:extLst>
          </p:nvPr>
        </p:nvGraphicFramePr>
        <p:xfrm>
          <a:off x="508000" y="1897381"/>
          <a:ext cx="10806176" cy="6527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2"/>
          <p:cNvSpPr txBox="1">
            <a:spLocks noChangeArrowheads="1"/>
          </p:cNvSpPr>
          <p:nvPr/>
        </p:nvSpPr>
        <p:spPr bwMode="auto">
          <a:xfrm>
            <a:off x="4681729" y="5000625"/>
            <a:ext cx="1096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80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7,69</a:t>
            </a:r>
          </a:p>
        </p:txBody>
      </p:sp>
      <p:sp>
        <p:nvSpPr>
          <p:cNvPr id="6" name="Prostokąt 5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11642170" y="8221729"/>
            <a:ext cx="715107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2100" b="1" i="0" u="none" strike="noStrike" cap="none" spc="0" normalizeH="0" baseline="0" dirty="0" smtClean="0">
                <a:ln>
                  <a:noFill/>
                </a:ln>
                <a:solidFill>
                  <a:srgbClr val="FFC20C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6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890954" y="3305908"/>
            <a:ext cx="4021015" cy="5118765"/>
          </a:xfrm>
          <a:prstGeom prst="rect">
            <a:avLst/>
          </a:prstGeom>
          <a:noFill/>
          <a:ln w="7620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5521308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8000" y="670560"/>
            <a:ext cx="11988800" cy="1219200"/>
          </a:xfrm>
        </p:spPr>
        <p:txBody>
          <a:bodyPr/>
          <a:lstStyle/>
          <a:p>
            <a:r>
              <a:rPr lang="pl-PL" b="1" dirty="0" smtClean="0">
                <a:solidFill>
                  <a:srgbClr val="002060"/>
                </a:solidFill>
              </a:rPr>
              <a:t>Przeznaczenie środków [w mln zł]</a:t>
            </a: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1723078" y="8212078"/>
            <a:ext cx="527538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2100" b="1" dirty="0">
                <a:solidFill>
                  <a:srgbClr val="FFC20C"/>
                </a:solidFill>
              </a:rPr>
              <a:t>7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  <p:graphicFrame>
        <p:nvGraphicFramePr>
          <p:cNvPr id="10" name="Wykres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497932"/>
              </p:ext>
            </p:extLst>
          </p:nvPr>
        </p:nvGraphicFramePr>
        <p:xfrm>
          <a:off x="507999" y="1793631"/>
          <a:ext cx="10757877" cy="6717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40724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8000" y="678180"/>
            <a:ext cx="11988800" cy="12192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002060"/>
                </a:solidFill>
              </a:rPr>
              <a:t>Koszty ponoszone przez Operatorów</a:t>
            </a:r>
            <a:br>
              <a:rPr lang="pl-PL" b="1" dirty="0" smtClean="0">
                <a:solidFill>
                  <a:srgbClr val="002060"/>
                </a:solidFill>
              </a:rPr>
            </a:br>
            <a:r>
              <a:rPr lang="pl-PL" b="1" dirty="0" smtClean="0">
                <a:solidFill>
                  <a:srgbClr val="002060"/>
                </a:solidFill>
              </a:rPr>
              <a:t>z tytułu uruchamiania pociągów [w mln zł]</a:t>
            </a:r>
            <a:endParaRPr lang="pl-PL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756632814"/>
              </p:ext>
            </p:extLst>
          </p:nvPr>
        </p:nvGraphicFramePr>
        <p:xfrm>
          <a:off x="508000" y="2181415"/>
          <a:ext cx="10842752" cy="6060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rostokąt 4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1723078" y="8212078"/>
            <a:ext cx="527538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2100" b="1" dirty="0">
                <a:solidFill>
                  <a:srgbClr val="FFC20C"/>
                </a:solidFill>
              </a:rPr>
              <a:t>8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8090341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8000" y="659423"/>
            <a:ext cx="11988800" cy="12192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002060"/>
                </a:solidFill>
              </a:rPr>
              <a:t>Zaplecze techniczne „Koleje Małopolskie”</a:t>
            </a:r>
            <a:endParaRPr lang="pl-PL" b="1" dirty="0">
              <a:solidFill>
                <a:srgbClr val="002060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765" y="5769179"/>
            <a:ext cx="5503060" cy="342739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389" y="2049886"/>
            <a:ext cx="5497436" cy="364294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Prostokąt 7"/>
          <p:cNvSpPr/>
          <p:nvPr/>
        </p:nvSpPr>
        <p:spPr>
          <a:xfrm>
            <a:off x="508000" y="2053982"/>
            <a:ext cx="4769853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1">
                    <a:lumMod val="50000"/>
                  </a:schemeClr>
                </a:solidFill>
              </a:rPr>
              <a:t>Wybudowane </a:t>
            </a: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zaplecze </a:t>
            </a:r>
            <a:r>
              <a:rPr lang="pl-PL" b="1" dirty="0">
                <a:solidFill>
                  <a:schemeClr val="tx1">
                    <a:lumMod val="50000"/>
                  </a:schemeClr>
                </a:solidFill>
              </a:rPr>
              <a:t>techniczne do obsługi taboru kolejowego </a:t>
            </a: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stanowi</a:t>
            </a:r>
            <a:b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Punkt </a:t>
            </a:r>
            <a:r>
              <a:rPr lang="pl-PL" b="1" dirty="0">
                <a:solidFill>
                  <a:schemeClr val="tx1">
                    <a:lumMod val="50000"/>
                  </a:schemeClr>
                </a:solidFill>
              </a:rPr>
              <a:t>Techniczno – Eksploatacyjny Kraków</a:t>
            </a: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pl-PL" b="1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Całkowita </a:t>
            </a:r>
            <a:r>
              <a:rPr lang="pl-PL" b="1" dirty="0">
                <a:solidFill>
                  <a:schemeClr val="tx1">
                    <a:lumMod val="50000"/>
                  </a:schemeClr>
                </a:solidFill>
              </a:rPr>
              <a:t>wartość </a:t>
            </a: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projektu wynosi </a:t>
            </a:r>
            <a:r>
              <a:rPr lang="pl-PL" b="1" dirty="0" smtClean="0">
                <a:solidFill>
                  <a:srgbClr val="ED008B"/>
                </a:solidFill>
              </a:rPr>
              <a:t>92 </a:t>
            </a:r>
            <a:r>
              <a:rPr lang="pl-PL" b="1" dirty="0">
                <a:solidFill>
                  <a:srgbClr val="ED008B"/>
                </a:solidFill>
              </a:rPr>
              <a:t>384 199,76 </a:t>
            </a:r>
            <a:r>
              <a:rPr lang="pl-PL" b="1" dirty="0" smtClean="0">
                <a:solidFill>
                  <a:srgbClr val="ED008B"/>
                </a:solidFill>
              </a:rPr>
              <a:t>zł.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pl-PL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1">
                    <a:lumMod val="50000"/>
                  </a:schemeClr>
                </a:solidFill>
              </a:rPr>
              <a:t>Realizacja inwestycji została rozpoczęta w </a:t>
            </a: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dniu</a:t>
            </a:r>
            <a:b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rgbClr val="ED008B"/>
                </a:solidFill>
              </a:rPr>
              <a:t>8 </a:t>
            </a:r>
            <a:r>
              <a:rPr lang="pl-PL" b="1" dirty="0">
                <a:solidFill>
                  <a:srgbClr val="ED008B"/>
                </a:solidFill>
              </a:rPr>
              <a:t>lipca 2020 r. </a:t>
            </a:r>
            <a:endParaRPr lang="pl-PL" b="1" dirty="0" smtClean="0">
              <a:solidFill>
                <a:srgbClr val="ED008B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pl-PL" b="1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1">
                    <a:lumMod val="50000"/>
                  </a:schemeClr>
                </a:solidFill>
              </a:rPr>
              <a:t>Świadectwo bezpieczeństwa zostało pozyskane </a:t>
            </a:r>
            <a: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  <a:t>dnia</a:t>
            </a:r>
            <a:br>
              <a:rPr lang="pl-PL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rgbClr val="ED008B"/>
                </a:solidFill>
              </a:rPr>
              <a:t>30 </a:t>
            </a:r>
            <a:r>
              <a:rPr lang="pl-PL" b="1" dirty="0">
                <a:solidFill>
                  <a:srgbClr val="ED008B"/>
                </a:solidFill>
              </a:rPr>
              <a:t>listopada 2022 r.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pl-PL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1374825" y="7945203"/>
            <a:ext cx="1249799" cy="12513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11740896" y="8212078"/>
            <a:ext cx="533166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2100" b="1" dirty="0">
                <a:solidFill>
                  <a:srgbClr val="FFC20C"/>
                </a:solidFill>
              </a:rPr>
              <a:t>9</a:t>
            </a:r>
            <a:endParaRPr kumimoji="0" lang="pl-PL" sz="2100" b="1" i="0" u="none" strike="noStrike" cap="none" spc="0" normalizeH="0" baseline="0" dirty="0">
              <a:ln>
                <a:noFill/>
              </a:ln>
              <a:solidFill>
                <a:srgbClr val="FFC20C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20498" y="9006778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3143634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Dziękuję za uwagę</a:t>
            </a:r>
            <a:endParaRPr lang="pl-PL" sz="5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574"/>
                    </a14:imgEffect>
                    <a14:imgEffect>
                      <a14:saturation sat="93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3975674"/>
            <a:ext cx="4105031" cy="271665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pole tekstowe 4"/>
          <p:cNvSpPr txBox="1"/>
          <p:nvPr/>
        </p:nvSpPr>
        <p:spPr>
          <a:xfrm>
            <a:off x="460904" y="8995331"/>
            <a:ext cx="50659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18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Palatino"/>
              </a:rPr>
              <a:t>Kolej to tani, ekologiczny i szybki środek transportu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4200975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alopolska-template-2016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Malopolska-template-2016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Malopolska-template-2016</Template>
  <TotalTime>4717</TotalTime>
  <Words>305</Words>
  <Application>Microsoft Office PowerPoint</Application>
  <PresentationFormat>Niestandardowy</PresentationFormat>
  <Paragraphs>102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11</vt:i4>
      </vt:variant>
    </vt:vector>
  </HeadingPairs>
  <TitlesOfParts>
    <vt:vector size="24" baseType="lpstr">
      <vt:lpstr>Aller</vt:lpstr>
      <vt:lpstr>Arial</vt:lpstr>
      <vt:lpstr>Avenir Roman</vt:lpstr>
      <vt:lpstr>Bodoni SvtyTwo ITC TT-Book</vt:lpstr>
      <vt:lpstr>Calibri</vt:lpstr>
      <vt:lpstr>Helvetica</vt:lpstr>
      <vt:lpstr>Palatino</vt:lpstr>
      <vt:lpstr>Roboto Bold</vt:lpstr>
      <vt:lpstr>Roboto Regular</vt:lpstr>
      <vt:lpstr>Times New Roman</vt:lpstr>
      <vt:lpstr>Wingdings</vt:lpstr>
      <vt:lpstr>Malopolska-template-2016</vt:lpstr>
      <vt:lpstr>1_Malopolska-template-2016</vt:lpstr>
      <vt:lpstr>Organizacja przewozów kolejowych w województwie małopolskim</vt:lpstr>
      <vt:lpstr>Liczba pociągów uruchamianych każdego dnia (2023 r.)</vt:lpstr>
      <vt:lpstr>Nowe połączenia</vt:lpstr>
      <vt:lpstr>Integracja biletowa</vt:lpstr>
      <vt:lpstr>Bilety Małopolskie</vt:lpstr>
      <vt:lpstr>Praca eksploatacyjna w transporcie kolejowym oraz dofinansowanie Województwa Małopolskiego</vt:lpstr>
      <vt:lpstr>Liczba przewiezionych pasażerów koleją [w mln]</vt:lpstr>
      <vt:lpstr>Przeznaczenie środków [w mln zł]</vt:lpstr>
      <vt:lpstr>Koszty ponoszone przez Operatorów z tytułu uruchamiania pociągów [w mln zł]</vt:lpstr>
      <vt:lpstr>Zaplecze techniczne „Koleje Małopolskie”</vt:lpstr>
      <vt:lpstr>Dziękuję za uwagę</vt:lpstr>
    </vt:vector>
  </TitlesOfParts>
  <Company>UMWM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70 pkt</dc:title>
  <dc:creator>Sylwia Zarzycka</dc:creator>
  <cp:lastModifiedBy>Zarzycka, Sylwia</cp:lastModifiedBy>
  <cp:revision>257</cp:revision>
  <cp:lastPrinted>2018-11-29T08:09:30Z</cp:lastPrinted>
  <dcterms:created xsi:type="dcterms:W3CDTF">2016-01-28T15:35:22Z</dcterms:created>
  <dcterms:modified xsi:type="dcterms:W3CDTF">2023-02-23T10:05:09Z</dcterms:modified>
</cp:coreProperties>
</file>