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2" r:id="rId6"/>
  </p:sldIdLst>
  <p:sldSz cx="17340263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5"/>
    <a:srgbClr val="68B133"/>
    <a:srgbClr val="FFD600"/>
    <a:srgbClr val="FAC81A"/>
    <a:srgbClr val="F2B01E"/>
    <a:srgbClr val="CC006A"/>
    <a:srgbClr val="DA518D"/>
    <a:srgbClr val="6CB333"/>
    <a:srgbClr val="00A0D6"/>
    <a:srgbClr val="334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5" autoAdjust="0"/>
    <p:restoredTop sz="94654" autoAdjust="0"/>
  </p:normalViewPr>
  <p:slideViewPr>
    <p:cSldViewPr snapToGrid="0" snapToObjects="1">
      <p:cViewPr varScale="1">
        <p:scale>
          <a:sx n="82" d="100"/>
          <a:sy n="82" d="100"/>
        </p:scale>
        <p:origin x="168" y="84"/>
      </p:cViewPr>
      <p:guideLst>
        <p:guide orient="horz" pos="3072"/>
        <p:guide pos="5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777918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11" y="1698684"/>
            <a:ext cx="2922644" cy="79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56" y="635000"/>
            <a:ext cx="306159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7"/>
          <p:cNvSpPr>
            <a:spLocks noGrp="1"/>
          </p:cNvSpPr>
          <p:nvPr>
            <p:ph type="title"/>
          </p:nvPr>
        </p:nvSpPr>
        <p:spPr>
          <a:xfrm>
            <a:off x="2421326" y="1727200"/>
            <a:ext cx="13839820" cy="2413000"/>
          </a:xfrm>
          <a:prstGeom prst="rect">
            <a:avLst/>
          </a:prstGeom>
        </p:spPr>
        <p:txBody>
          <a:bodyPr/>
          <a:lstStyle>
            <a:lvl1pPr>
              <a:defRPr sz="9335" b="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9335" b="1" dirty="0" smtClean="0">
                <a:solidFill>
                  <a:srgbClr val="414241"/>
                </a:solidFill>
              </a:rPr>
              <a:t>Kliknij, aby edytować styl</a:t>
            </a:r>
            <a:endParaRPr sz="9335" b="1" dirty="0">
              <a:solidFill>
                <a:srgbClr val="4142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7357" y="684991"/>
            <a:ext cx="820832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192374" y="635000"/>
            <a:ext cx="4068774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315704" y="1354145"/>
            <a:ext cx="13945026" cy="2198687"/>
          </a:xfrm>
          <a:prstGeom prst="rect">
            <a:avLst/>
          </a:prstGeom>
        </p:spPr>
        <p:txBody>
          <a:bodyPr/>
          <a:lstStyle>
            <a:lvl1pPr>
              <a:defRPr sz="6400" b="1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315704" y="3773488"/>
            <a:ext cx="13945026" cy="589121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9887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7357" y="684991"/>
            <a:ext cx="820832" cy="22623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237389" y="878744"/>
            <a:ext cx="14023344" cy="1874837"/>
          </a:xfrm>
          <a:prstGeom prst="rect">
            <a:avLst/>
          </a:prstGeom>
        </p:spPr>
        <p:txBody>
          <a:bodyPr/>
          <a:lstStyle>
            <a:lvl1pPr>
              <a:defRPr sz="64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237389" y="2753585"/>
            <a:ext cx="14023344" cy="48228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6" name="pasted-image.ti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77354" y="8572500"/>
            <a:ext cx="4068774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9819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</p:sldLayoutIdLst>
  <p:transition spd="med"/>
  <p:timing>
    <p:tnLst>
      <p:par>
        <p:cTn id="1" dur="indefinite" restart="never" nodeType="tmRoot"/>
      </p:par>
    </p:tnLst>
  </p:timing>
  <p:txStyles>
    <p:titleStyle>
      <a:lvl1pPr defTabSz="779090" eaLnBrk="1" hangingPunct="1">
        <a:lnSpc>
          <a:spcPct val="90000"/>
        </a:lnSpc>
        <a:spcBef>
          <a:spcPts val="2133"/>
        </a:spcBef>
        <a:defRPr sz="7200" b="0" i="0">
          <a:solidFill>
            <a:srgbClr val="41424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ller"/>
        </a:defRPr>
      </a:lvl1pPr>
      <a:lvl2pPr indent="304862" defTabSz="779090" eaLnBrk="1" hangingPunct="1">
        <a:lnSpc>
          <a:spcPct val="90000"/>
        </a:lnSpc>
        <a:spcBef>
          <a:spcPts val="2133"/>
        </a:spcBef>
        <a:defRPr sz="64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indent="609722" defTabSz="779090" eaLnBrk="1" hangingPunct="1">
        <a:lnSpc>
          <a:spcPct val="90000"/>
        </a:lnSpc>
        <a:spcBef>
          <a:spcPts val="2133"/>
        </a:spcBef>
        <a:defRPr sz="64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indent="914584" defTabSz="779090" eaLnBrk="1" hangingPunct="1">
        <a:lnSpc>
          <a:spcPct val="90000"/>
        </a:lnSpc>
        <a:spcBef>
          <a:spcPts val="2133"/>
        </a:spcBef>
        <a:defRPr sz="64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indent="1219445" defTabSz="779090" eaLnBrk="1" hangingPunct="1">
        <a:lnSpc>
          <a:spcPct val="90000"/>
        </a:lnSpc>
        <a:spcBef>
          <a:spcPts val="2133"/>
        </a:spcBef>
        <a:defRPr sz="64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524304" defTabSz="779090" eaLnBrk="1" hangingPunct="1">
        <a:lnSpc>
          <a:spcPct val="90000"/>
        </a:lnSpc>
        <a:spcBef>
          <a:spcPts val="2133"/>
        </a:spcBef>
        <a:defRPr sz="64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829166" defTabSz="779090" eaLnBrk="1" hangingPunct="1">
        <a:lnSpc>
          <a:spcPct val="90000"/>
        </a:lnSpc>
        <a:spcBef>
          <a:spcPts val="2133"/>
        </a:spcBef>
        <a:defRPr sz="64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2134027" defTabSz="779090" eaLnBrk="1" hangingPunct="1">
        <a:lnSpc>
          <a:spcPct val="90000"/>
        </a:lnSpc>
        <a:spcBef>
          <a:spcPts val="2133"/>
        </a:spcBef>
        <a:defRPr sz="64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2438889" defTabSz="779090" eaLnBrk="1" hangingPunct="1">
        <a:lnSpc>
          <a:spcPct val="90000"/>
        </a:lnSpc>
        <a:spcBef>
          <a:spcPts val="2133"/>
        </a:spcBef>
        <a:defRPr sz="64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0" indent="0" defTabSz="779090" eaLnBrk="1" hangingPunct="1">
        <a:spcBef>
          <a:spcPts val="2933"/>
        </a:spcBef>
        <a:buSzPct val="75000"/>
        <a:buNone/>
        <a:defRPr sz="9335">
          <a:solidFill>
            <a:srgbClr val="41414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Roboto Regular"/>
        </a:defRPr>
      </a:lvl1pPr>
      <a:lvl2pPr marL="1044431" indent="-417773" defTabSz="779090" eaLnBrk="1" hangingPunct="1">
        <a:spcBef>
          <a:spcPts val="2933"/>
        </a:spcBef>
        <a:buSzPct val="75000"/>
        <a:buChar char="•"/>
        <a:defRPr sz="32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671090" indent="-417773" defTabSz="779090" eaLnBrk="1" hangingPunct="1">
        <a:spcBef>
          <a:spcPts val="2933"/>
        </a:spcBef>
        <a:buSzPct val="75000"/>
        <a:buChar char="•"/>
        <a:defRPr sz="32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2297750" indent="-417773" defTabSz="779090" eaLnBrk="1" hangingPunct="1">
        <a:spcBef>
          <a:spcPts val="2933"/>
        </a:spcBef>
        <a:buSzPct val="75000"/>
        <a:buChar char="•"/>
        <a:defRPr sz="32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924408" indent="-417773" defTabSz="779090" eaLnBrk="1" hangingPunct="1">
        <a:spcBef>
          <a:spcPts val="2933"/>
        </a:spcBef>
        <a:buSzPct val="75000"/>
        <a:buChar char="•"/>
        <a:defRPr sz="32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3551066" indent="-417773" defTabSz="779090" eaLnBrk="1" hangingPunct="1">
        <a:spcBef>
          <a:spcPts val="2933"/>
        </a:spcBef>
        <a:buSzPct val="75000"/>
        <a:buChar char="•"/>
        <a:defRPr sz="32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4177725" indent="-417773" defTabSz="779090" eaLnBrk="1" hangingPunct="1">
        <a:spcBef>
          <a:spcPts val="2933"/>
        </a:spcBef>
        <a:buSzPct val="75000"/>
        <a:buChar char="•"/>
        <a:defRPr sz="32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4804383" indent="-417773" defTabSz="779090" eaLnBrk="1" hangingPunct="1">
        <a:spcBef>
          <a:spcPts val="2933"/>
        </a:spcBef>
        <a:buSzPct val="75000"/>
        <a:buChar char="•"/>
        <a:defRPr sz="32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5431042" indent="-417773" defTabSz="779090" eaLnBrk="1" hangingPunct="1">
        <a:spcBef>
          <a:spcPts val="2933"/>
        </a:spcBef>
        <a:buSzPct val="75000"/>
        <a:buChar char="•"/>
        <a:defRPr sz="32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77909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304862" algn="ctr" defTabSz="77909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609722" algn="ctr" defTabSz="77909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914584" algn="ctr" defTabSz="77909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1219445" algn="ctr" defTabSz="77909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524304" algn="ctr" defTabSz="77909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829166" algn="ctr" defTabSz="77909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2134027" algn="ctr" defTabSz="77909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2438889" algn="ctr" defTabSz="77909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Arial 70 </a:t>
            </a:r>
            <a:endParaRPr lang="pl-PL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Arial 48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Arial 24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267" y="1803922"/>
            <a:ext cx="3175663" cy="86412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486" y="648153"/>
            <a:ext cx="4083659" cy="5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29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267" y="1803922"/>
            <a:ext cx="3175663" cy="8641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486" y="648153"/>
            <a:ext cx="4083659" cy="5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19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267" y="1803922"/>
            <a:ext cx="3175663" cy="8641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486" y="648153"/>
            <a:ext cx="4083659" cy="5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3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267" y="1803922"/>
            <a:ext cx="3175663" cy="8641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486" y="648153"/>
            <a:ext cx="4083659" cy="5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11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lopolska-template-2016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6</Words>
  <Application>Microsoft Office PowerPoint</Application>
  <PresentationFormat>Niestandardowy</PresentationFormat>
  <Paragraphs>3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Aller</vt:lpstr>
      <vt:lpstr>Arial</vt:lpstr>
      <vt:lpstr>Avenir Roman</vt:lpstr>
      <vt:lpstr>Palatino</vt:lpstr>
      <vt:lpstr>Roboto Regular</vt:lpstr>
      <vt:lpstr>Malopolska-template-2016</vt:lpstr>
      <vt:lpstr>Arial 70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umwm</dc:creator>
  <cp:lastModifiedBy>Chmielnik, Bartosz</cp:lastModifiedBy>
  <cp:revision>28</cp:revision>
  <dcterms:created xsi:type="dcterms:W3CDTF">2016-01-28T15:35:22Z</dcterms:created>
  <dcterms:modified xsi:type="dcterms:W3CDTF">2024-11-07T11:10:56Z</dcterms:modified>
</cp:coreProperties>
</file>